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58.jpg" ContentType="image/gif"/>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 id="2147483743" r:id="rId2"/>
    <p:sldMasterId id="2147483755" r:id="rId3"/>
  </p:sldMasterIdLst>
  <p:notesMasterIdLst>
    <p:notesMasterId r:id="rId66"/>
  </p:notesMasterIdLst>
  <p:handoutMasterIdLst>
    <p:handoutMasterId r:id="rId67"/>
  </p:handoutMasterIdLst>
  <p:sldIdLst>
    <p:sldId id="788" r:id="rId4"/>
    <p:sldId id="791" r:id="rId5"/>
    <p:sldId id="792" r:id="rId6"/>
    <p:sldId id="807" r:id="rId7"/>
    <p:sldId id="808" r:id="rId8"/>
    <p:sldId id="793" r:id="rId9"/>
    <p:sldId id="738" r:id="rId10"/>
    <p:sldId id="739" r:id="rId11"/>
    <p:sldId id="740" r:id="rId12"/>
    <p:sldId id="741" r:id="rId13"/>
    <p:sldId id="758" r:id="rId14"/>
    <p:sldId id="760" r:id="rId15"/>
    <p:sldId id="471" r:id="rId16"/>
    <p:sldId id="769" r:id="rId17"/>
    <p:sldId id="794" r:id="rId18"/>
    <p:sldId id="795" r:id="rId19"/>
    <p:sldId id="796" r:id="rId20"/>
    <p:sldId id="797" r:id="rId21"/>
    <p:sldId id="798" r:id="rId22"/>
    <p:sldId id="799" r:id="rId23"/>
    <p:sldId id="800" r:id="rId24"/>
    <p:sldId id="770" r:id="rId25"/>
    <p:sldId id="765" r:id="rId26"/>
    <p:sldId id="801" r:id="rId27"/>
    <p:sldId id="802" r:id="rId28"/>
    <p:sldId id="803" r:id="rId29"/>
    <p:sldId id="744" r:id="rId30"/>
    <p:sldId id="814" r:id="rId31"/>
    <p:sldId id="804" r:id="rId32"/>
    <p:sldId id="772" r:id="rId33"/>
    <p:sldId id="745" r:id="rId34"/>
    <p:sldId id="805" r:id="rId35"/>
    <p:sldId id="806" r:id="rId36"/>
    <p:sldId id="746" r:id="rId37"/>
    <p:sldId id="747" r:id="rId38"/>
    <p:sldId id="810" r:id="rId39"/>
    <p:sldId id="811" r:id="rId40"/>
    <p:sldId id="812" r:id="rId41"/>
    <p:sldId id="809" r:id="rId42"/>
    <p:sldId id="813" r:id="rId43"/>
    <p:sldId id="815" r:id="rId44"/>
    <p:sldId id="816" r:id="rId45"/>
    <p:sldId id="817" r:id="rId46"/>
    <p:sldId id="777" r:id="rId47"/>
    <p:sldId id="818" r:id="rId48"/>
    <p:sldId id="751" r:id="rId49"/>
    <p:sldId id="776" r:id="rId50"/>
    <p:sldId id="819" r:id="rId51"/>
    <p:sldId id="750" r:id="rId52"/>
    <p:sldId id="778" r:id="rId53"/>
    <p:sldId id="820" r:id="rId54"/>
    <p:sldId id="752" r:id="rId55"/>
    <p:sldId id="779" r:id="rId56"/>
    <p:sldId id="821" r:id="rId57"/>
    <p:sldId id="822" r:id="rId58"/>
    <p:sldId id="823" r:id="rId59"/>
    <p:sldId id="756" r:id="rId60"/>
    <p:sldId id="824" r:id="rId61"/>
    <p:sldId id="757" r:id="rId62"/>
    <p:sldId id="825" r:id="rId63"/>
    <p:sldId id="826" r:id="rId64"/>
    <p:sldId id="781" r:id="rId65"/>
  </p:sldIdLst>
  <p:sldSz cx="9906000" cy="6858000" type="A4"/>
  <p:notesSz cx="6807200" cy="9939338"/>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FF00"/>
    <a:srgbClr val="FF3300"/>
    <a:srgbClr val="339966"/>
    <a:srgbClr val="FF5050"/>
    <a:srgbClr val="FFCC00"/>
    <a:srgbClr val="009900"/>
    <a:srgbClr val="6666FF"/>
    <a:srgbClr val="0000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00" autoAdjust="0"/>
  </p:normalViewPr>
  <p:slideViewPr>
    <p:cSldViewPr snapToGrid="0">
      <p:cViewPr varScale="1">
        <p:scale>
          <a:sx n="97" d="100"/>
          <a:sy n="97" d="100"/>
        </p:scale>
        <p:origin x="96" y="240"/>
      </p:cViewPr>
      <p:guideLst>
        <p:guide orient="horz" pos="2160"/>
        <p:guide pos="3120"/>
      </p:guideLst>
    </p:cSldViewPr>
  </p:slideViewPr>
  <p:outlineViewPr>
    <p:cViewPr>
      <p:scale>
        <a:sx n="33" d="100"/>
        <a:sy n="33" d="100"/>
      </p:scale>
      <p:origin x="0" y="0"/>
    </p:cViewPr>
  </p:outlineViewPr>
  <p:notesTextViewPr>
    <p:cViewPr>
      <p:scale>
        <a:sx n="50" d="100"/>
        <a:sy n="50" d="100"/>
      </p:scale>
      <p:origin x="0" y="0"/>
    </p:cViewPr>
  </p:notesTextViewPr>
  <p:sorterViewPr>
    <p:cViewPr>
      <p:scale>
        <a:sx n="66" d="100"/>
        <a:sy n="66" d="100"/>
      </p:scale>
      <p:origin x="0" y="4230"/>
    </p:cViewPr>
  </p:sorterViewPr>
  <p:notesViewPr>
    <p:cSldViewPr snapToGrid="0">
      <p:cViewPr>
        <p:scale>
          <a:sx n="75" d="100"/>
          <a:sy n="75" d="100"/>
        </p:scale>
        <p:origin x="-1236" y="1644"/>
      </p:cViewPr>
      <p:guideLst>
        <p:guide orient="horz" pos="3131"/>
        <p:guide pos="214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16FAE-3F10-4F66-82F3-520D163440F7}"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ECCE6E3B-D5CA-4B9F-B913-0F9E4E7BBB6A}">
      <dgm:prSet phldrT="[Text]"/>
      <dgm:spPr>
        <a:solidFill>
          <a:schemeClr val="accent2">
            <a:lumMod val="20000"/>
            <a:lumOff val="80000"/>
          </a:schemeClr>
        </a:solidFill>
        <a:ln>
          <a:solidFill>
            <a:schemeClr val="tx1"/>
          </a:solidFill>
        </a:ln>
      </dgm:spPr>
      <dgm:t>
        <a:bodyPr/>
        <a:lstStyle/>
        <a:p>
          <a:r>
            <a:rPr lang="en-US" dirty="0" err="1">
              <a:solidFill>
                <a:schemeClr val="tx1"/>
              </a:solidFill>
            </a:rPr>
            <a:t>Pemerintah</a:t>
          </a:r>
          <a:endParaRPr lang="en-US" dirty="0">
            <a:solidFill>
              <a:schemeClr val="tx1"/>
            </a:solidFill>
          </a:endParaRPr>
        </a:p>
      </dgm:t>
    </dgm:pt>
    <dgm:pt modelId="{DF893167-2451-4848-B829-95FF469BA37B}" type="parTrans" cxnId="{FD13306B-03B8-47AB-87F9-B276A32B745C}">
      <dgm:prSet/>
      <dgm:spPr/>
      <dgm:t>
        <a:bodyPr/>
        <a:lstStyle/>
        <a:p>
          <a:endParaRPr lang="en-US"/>
        </a:p>
      </dgm:t>
    </dgm:pt>
    <dgm:pt modelId="{C997D0D8-EDFF-44DE-A737-5221E75220D2}" type="sibTrans" cxnId="{FD13306B-03B8-47AB-87F9-B276A32B745C}">
      <dgm:prSet/>
      <dgm:spPr>
        <a:ln w="63500">
          <a:solidFill>
            <a:srgbClr val="FF0000"/>
          </a:solidFill>
        </a:ln>
      </dgm:spPr>
      <dgm:t>
        <a:bodyPr/>
        <a:lstStyle/>
        <a:p>
          <a:endParaRPr lang="en-US"/>
        </a:p>
      </dgm:t>
    </dgm:pt>
    <dgm:pt modelId="{34EA8499-E954-48A0-814F-6D078F719151}">
      <dgm:prSet phldrT="[Text]"/>
      <dgm:spPr>
        <a:solidFill>
          <a:schemeClr val="accent6">
            <a:lumMod val="20000"/>
            <a:lumOff val="80000"/>
          </a:schemeClr>
        </a:solidFill>
        <a:ln>
          <a:solidFill>
            <a:schemeClr val="tx1"/>
          </a:solidFill>
        </a:ln>
      </dgm:spPr>
      <dgm:t>
        <a:bodyPr/>
        <a:lstStyle/>
        <a:p>
          <a:r>
            <a:rPr lang="en-US" dirty="0">
              <a:solidFill>
                <a:schemeClr val="tx1"/>
              </a:solidFill>
            </a:rPr>
            <a:t>Customer </a:t>
          </a:r>
        </a:p>
      </dgm:t>
    </dgm:pt>
    <dgm:pt modelId="{5F85CD39-A581-440E-9480-BA148014FA90}" type="parTrans" cxnId="{50E3CEB0-F620-4188-A54C-EAA70AFA9519}">
      <dgm:prSet/>
      <dgm:spPr/>
      <dgm:t>
        <a:bodyPr/>
        <a:lstStyle/>
        <a:p>
          <a:endParaRPr lang="en-US"/>
        </a:p>
      </dgm:t>
    </dgm:pt>
    <dgm:pt modelId="{679B1959-677D-44E8-85B8-27EFAF813A70}" type="sibTrans" cxnId="{50E3CEB0-F620-4188-A54C-EAA70AFA9519}">
      <dgm:prSet/>
      <dgm:spPr>
        <a:ln w="63500">
          <a:solidFill>
            <a:srgbClr val="FF0000"/>
          </a:solidFill>
        </a:ln>
      </dgm:spPr>
      <dgm:t>
        <a:bodyPr/>
        <a:lstStyle/>
        <a:p>
          <a:endParaRPr lang="en-US"/>
        </a:p>
      </dgm:t>
    </dgm:pt>
    <dgm:pt modelId="{639206A9-8479-46E5-AE9C-B82021BA6A5C}">
      <dgm:prSet phldrT="[Text]"/>
      <dgm:spPr>
        <a:solidFill>
          <a:schemeClr val="accent4">
            <a:lumMod val="20000"/>
            <a:lumOff val="80000"/>
          </a:schemeClr>
        </a:solidFill>
        <a:ln>
          <a:solidFill>
            <a:schemeClr val="tx1"/>
          </a:solidFill>
        </a:ln>
      </dgm:spPr>
      <dgm:t>
        <a:bodyPr/>
        <a:lstStyle/>
        <a:p>
          <a:r>
            <a:rPr lang="en-US" dirty="0" err="1">
              <a:solidFill>
                <a:schemeClr val="tx1"/>
              </a:solidFill>
            </a:rPr>
            <a:t>Masyarakat</a:t>
          </a:r>
          <a:endParaRPr lang="en-US" dirty="0">
            <a:solidFill>
              <a:schemeClr val="tx1"/>
            </a:solidFill>
          </a:endParaRPr>
        </a:p>
      </dgm:t>
    </dgm:pt>
    <dgm:pt modelId="{4D0B66F6-C28C-40CC-8248-54EA2ACD6E54}" type="parTrans" cxnId="{DC09F12F-23D7-4A79-BB98-C26F6127B4EE}">
      <dgm:prSet/>
      <dgm:spPr/>
      <dgm:t>
        <a:bodyPr/>
        <a:lstStyle/>
        <a:p>
          <a:endParaRPr lang="en-US"/>
        </a:p>
      </dgm:t>
    </dgm:pt>
    <dgm:pt modelId="{43EDAB3D-9D5A-4549-8907-84F508166AC6}" type="sibTrans" cxnId="{DC09F12F-23D7-4A79-BB98-C26F6127B4EE}">
      <dgm:prSet/>
      <dgm:spPr>
        <a:ln w="63500">
          <a:solidFill>
            <a:srgbClr val="FF0000"/>
          </a:solidFill>
        </a:ln>
      </dgm:spPr>
      <dgm:t>
        <a:bodyPr/>
        <a:lstStyle/>
        <a:p>
          <a:endParaRPr lang="en-US"/>
        </a:p>
      </dgm:t>
    </dgm:pt>
    <dgm:pt modelId="{EC00BBDB-2321-408D-8837-92B396A34922}">
      <dgm:prSet phldrT="[Text]"/>
      <dgm:spPr>
        <a:solidFill>
          <a:schemeClr val="accent1">
            <a:lumMod val="20000"/>
            <a:lumOff val="80000"/>
          </a:schemeClr>
        </a:solidFill>
        <a:ln>
          <a:solidFill>
            <a:schemeClr val="tx1"/>
          </a:solidFill>
        </a:ln>
      </dgm:spPr>
      <dgm:t>
        <a:bodyPr/>
        <a:lstStyle/>
        <a:p>
          <a:r>
            <a:rPr lang="en-US" dirty="0" err="1">
              <a:solidFill>
                <a:schemeClr val="tx1"/>
              </a:solidFill>
            </a:rPr>
            <a:t>Pemasok</a:t>
          </a:r>
          <a:endParaRPr lang="en-US" dirty="0">
            <a:solidFill>
              <a:schemeClr val="tx1"/>
            </a:solidFill>
          </a:endParaRPr>
        </a:p>
      </dgm:t>
    </dgm:pt>
    <dgm:pt modelId="{F3990B3D-5299-470C-96FC-10801A6B4C43}" type="parTrans" cxnId="{1DD2E3B6-DB3C-4B1A-86F6-A13AA0390B34}">
      <dgm:prSet/>
      <dgm:spPr/>
      <dgm:t>
        <a:bodyPr/>
        <a:lstStyle/>
        <a:p>
          <a:endParaRPr lang="en-US"/>
        </a:p>
      </dgm:t>
    </dgm:pt>
    <dgm:pt modelId="{26DB7D3A-FE61-415E-AB84-42A2525D31BC}" type="sibTrans" cxnId="{1DD2E3B6-DB3C-4B1A-86F6-A13AA0390B34}">
      <dgm:prSet/>
      <dgm:spPr>
        <a:ln w="63500">
          <a:solidFill>
            <a:srgbClr val="FF0000"/>
          </a:solidFill>
        </a:ln>
      </dgm:spPr>
      <dgm:t>
        <a:bodyPr/>
        <a:lstStyle/>
        <a:p>
          <a:endParaRPr lang="en-US"/>
        </a:p>
      </dgm:t>
    </dgm:pt>
    <dgm:pt modelId="{B902DC41-6BEB-4746-B773-933ABBBAC794}">
      <dgm:prSet phldrT="[Text]"/>
      <dgm:spPr>
        <a:solidFill>
          <a:schemeClr val="accent3">
            <a:lumMod val="20000"/>
            <a:lumOff val="80000"/>
          </a:schemeClr>
        </a:solidFill>
        <a:ln>
          <a:solidFill>
            <a:schemeClr val="tx1"/>
          </a:solidFill>
        </a:ln>
      </dgm:spPr>
      <dgm:t>
        <a:bodyPr/>
        <a:lstStyle/>
        <a:p>
          <a:r>
            <a:rPr lang="en-US" dirty="0" err="1">
              <a:solidFill>
                <a:schemeClr val="tx1"/>
              </a:solidFill>
            </a:rPr>
            <a:t>Pemegang</a:t>
          </a:r>
          <a:r>
            <a:rPr lang="en-US" dirty="0">
              <a:solidFill>
                <a:schemeClr val="tx1"/>
              </a:solidFill>
            </a:rPr>
            <a:t> </a:t>
          </a:r>
          <a:r>
            <a:rPr lang="en-US" dirty="0" err="1">
              <a:solidFill>
                <a:schemeClr val="tx1"/>
              </a:solidFill>
            </a:rPr>
            <a:t>Saham</a:t>
          </a:r>
          <a:endParaRPr lang="en-US" dirty="0">
            <a:solidFill>
              <a:schemeClr val="tx1"/>
            </a:solidFill>
          </a:endParaRPr>
        </a:p>
      </dgm:t>
    </dgm:pt>
    <dgm:pt modelId="{9AA29DC8-EF6A-47D4-ADD3-D9EE45A0C2BF}" type="sibTrans" cxnId="{6E0E8EA4-AD28-4A78-AB05-4EB2427F2313}">
      <dgm:prSet/>
      <dgm:spPr>
        <a:ln w="63500">
          <a:solidFill>
            <a:srgbClr val="FF0000"/>
          </a:solidFill>
        </a:ln>
      </dgm:spPr>
      <dgm:t>
        <a:bodyPr/>
        <a:lstStyle/>
        <a:p>
          <a:endParaRPr lang="en-US"/>
        </a:p>
      </dgm:t>
    </dgm:pt>
    <dgm:pt modelId="{85D1B5CE-96A2-443C-9A42-DF3E17486C2A}" type="parTrans" cxnId="{6E0E8EA4-AD28-4A78-AB05-4EB2427F2313}">
      <dgm:prSet/>
      <dgm:spPr/>
      <dgm:t>
        <a:bodyPr/>
        <a:lstStyle/>
        <a:p>
          <a:endParaRPr lang="en-US"/>
        </a:p>
      </dgm:t>
    </dgm:pt>
    <dgm:pt modelId="{19374B06-CD09-4700-9F9A-2A2409C3B82D}">
      <dgm:prSet phldrT="[Text]"/>
      <dgm:spPr>
        <a:solidFill>
          <a:schemeClr val="accent1">
            <a:lumMod val="20000"/>
            <a:lumOff val="80000"/>
          </a:schemeClr>
        </a:solidFill>
        <a:ln>
          <a:solidFill>
            <a:schemeClr val="tx1"/>
          </a:solidFill>
        </a:ln>
      </dgm:spPr>
      <dgm:t>
        <a:bodyPr/>
        <a:lstStyle/>
        <a:p>
          <a:r>
            <a:rPr lang="en-US" dirty="0" err="1">
              <a:solidFill>
                <a:schemeClr val="tx1"/>
              </a:solidFill>
            </a:rPr>
            <a:t>Karyawan</a:t>
          </a:r>
          <a:endParaRPr lang="en-US" dirty="0">
            <a:solidFill>
              <a:schemeClr val="tx1"/>
            </a:solidFill>
          </a:endParaRPr>
        </a:p>
      </dgm:t>
    </dgm:pt>
    <dgm:pt modelId="{B6595537-2640-41F0-9A6A-2D1C3DAC05CC}" type="parTrans" cxnId="{0100167C-5A70-45CD-8846-D1ECDEDC794F}">
      <dgm:prSet/>
      <dgm:spPr/>
      <dgm:t>
        <a:bodyPr/>
        <a:lstStyle/>
        <a:p>
          <a:endParaRPr lang="en-US"/>
        </a:p>
      </dgm:t>
    </dgm:pt>
    <dgm:pt modelId="{90AB95BA-E0F4-4DD6-8D5A-295E64DB94D9}" type="sibTrans" cxnId="{0100167C-5A70-45CD-8846-D1ECDEDC794F}">
      <dgm:prSet/>
      <dgm:spPr>
        <a:ln w="57150">
          <a:solidFill>
            <a:srgbClr val="FF0000"/>
          </a:solidFill>
        </a:ln>
      </dgm:spPr>
      <dgm:t>
        <a:bodyPr/>
        <a:lstStyle/>
        <a:p>
          <a:endParaRPr lang="en-US"/>
        </a:p>
      </dgm:t>
    </dgm:pt>
    <dgm:pt modelId="{77370911-1C0E-430A-B308-E4B0E9D342E3}" type="pres">
      <dgm:prSet presAssocID="{F1E16FAE-3F10-4F66-82F3-520D163440F7}" presName="cycle" presStyleCnt="0">
        <dgm:presLayoutVars>
          <dgm:dir/>
          <dgm:resizeHandles val="exact"/>
        </dgm:presLayoutVars>
      </dgm:prSet>
      <dgm:spPr/>
    </dgm:pt>
    <dgm:pt modelId="{6A058ECD-599C-4688-8C5B-881290C5642D}" type="pres">
      <dgm:prSet presAssocID="{ECCE6E3B-D5CA-4B9F-B913-0F9E4E7BBB6A}" presName="node" presStyleLbl="node1" presStyleIdx="0" presStyleCnt="6" custRadScaleRad="96734" custRadScaleInc="9085">
        <dgm:presLayoutVars>
          <dgm:bulletEnabled val="1"/>
        </dgm:presLayoutVars>
      </dgm:prSet>
      <dgm:spPr/>
    </dgm:pt>
    <dgm:pt modelId="{12B44E05-6A44-4DBF-92B0-A227FB5A29DF}" type="pres">
      <dgm:prSet presAssocID="{ECCE6E3B-D5CA-4B9F-B913-0F9E4E7BBB6A}" presName="spNode" presStyleCnt="0"/>
      <dgm:spPr/>
    </dgm:pt>
    <dgm:pt modelId="{7E8650EE-7101-43A2-B16D-E8D1FB806A5C}" type="pres">
      <dgm:prSet presAssocID="{C997D0D8-EDFF-44DE-A737-5221E75220D2}" presName="sibTrans" presStyleLbl="sibTrans1D1" presStyleIdx="0" presStyleCnt="6"/>
      <dgm:spPr/>
    </dgm:pt>
    <dgm:pt modelId="{CF2EEE56-0608-44E4-8876-EFE9840E380C}" type="pres">
      <dgm:prSet presAssocID="{34EA8499-E954-48A0-814F-6D078F719151}" presName="node" presStyleLbl="node1" presStyleIdx="1" presStyleCnt="6">
        <dgm:presLayoutVars>
          <dgm:bulletEnabled val="1"/>
        </dgm:presLayoutVars>
      </dgm:prSet>
      <dgm:spPr/>
    </dgm:pt>
    <dgm:pt modelId="{C7031B9A-EAD1-41CF-909B-8FCF8BE9AD6F}" type="pres">
      <dgm:prSet presAssocID="{34EA8499-E954-48A0-814F-6D078F719151}" presName="spNode" presStyleCnt="0"/>
      <dgm:spPr/>
    </dgm:pt>
    <dgm:pt modelId="{C5719EDE-161A-4DEF-81F8-B587354F5B49}" type="pres">
      <dgm:prSet presAssocID="{679B1959-677D-44E8-85B8-27EFAF813A70}" presName="sibTrans" presStyleLbl="sibTrans1D1" presStyleIdx="1" presStyleCnt="6"/>
      <dgm:spPr/>
    </dgm:pt>
    <dgm:pt modelId="{36E10241-75A3-4A40-B154-2A2CFF2C25B7}" type="pres">
      <dgm:prSet presAssocID="{639206A9-8479-46E5-AE9C-B82021BA6A5C}" presName="node" presStyleLbl="node1" presStyleIdx="2" presStyleCnt="6" custRadScaleRad="102299" custRadScaleInc="-14685">
        <dgm:presLayoutVars>
          <dgm:bulletEnabled val="1"/>
        </dgm:presLayoutVars>
      </dgm:prSet>
      <dgm:spPr/>
    </dgm:pt>
    <dgm:pt modelId="{D1C01C22-AB3F-4D6C-A5AB-E495449B55D9}" type="pres">
      <dgm:prSet presAssocID="{639206A9-8479-46E5-AE9C-B82021BA6A5C}" presName="spNode" presStyleCnt="0"/>
      <dgm:spPr/>
    </dgm:pt>
    <dgm:pt modelId="{B4331D93-569A-4FCB-AC6A-33FF682BA199}" type="pres">
      <dgm:prSet presAssocID="{43EDAB3D-9D5A-4549-8907-84F508166AC6}" presName="sibTrans" presStyleLbl="sibTrans1D1" presStyleIdx="2" presStyleCnt="6"/>
      <dgm:spPr/>
    </dgm:pt>
    <dgm:pt modelId="{9451C800-20F3-4708-A507-F04E6041A011}" type="pres">
      <dgm:prSet presAssocID="{B902DC41-6BEB-4746-B773-933ABBBAC794}" presName="node" presStyleLbl="node1" presStyleIdx="3" presStyleCnt="6" custRadScaleRad="97776" custRadScaleInc="-2219">
        <dgm:presLayoutVars>
          <dgm:bulletEnabled val="1"/>
        </dgm:presLayoutVars>
      </dgm:prSet>
      <dgm:spPr/>
    </dgm:pt>
    <dgm:pt modelId="{450FE839-6A17-49B5-BD3E-8579A2BBC775}" type="pres">
      <dgm:prSet presAssocID="{B902DC41-6BEB-4746-B773-933ABBBAC794}" presName="spNode" presStyleCnt="0"/>
      <dgm:spPr/>
    </dgm:pt>
    <dgm:pt modelId="{2A5E85DF-FF2B-4E64-A977-C6286D67730C}" type="pres">
      <dgm:prSet presAssocID="{9AA29DC8-EF6A-47D4-ADD3-D9EE45A0C2BF}" presName="sibTrans" presStyleLbl="sibTrans1D1" presStyleIdx="3" presStyleCnt="6"/>
      <dgm:spPr/>
    </dgm:pt>
    <dgm:pt modelId="{B3756C91-8A3A-40A7-B273-FF7F907BD628}" type="pres">
      <dgm:prSet presAssocID="{EC00BBDB-2321-408D-8837-92B396A34922}" presName="node" presStyleLbl="node1" presStyleIdx="4" presStyleCnt="6" custRadScaleRad="98544" custRadScaleInc="3497">
        <dgm:presLayoutVars>
          <dgm:bulletEnabled val="1"/>
        </dgm:presLayoutVars>
      </dgm:prSet>
      <dgm:spPr/>
    </dgm:pt>
    <dgm:pt modelId="{72F432CB-8F67-438E-9C8F-C685BB2D985A}" type="pres">
      <dgm:prSet presAssocID="{EC00BBDB-2321-408D-8837-92B396A34922}" presName="spNode" presStyleCnt="0"/>
      <dgm:spPr/>
    </dgm:pt>
    <dgm:pt modelId="{52BF5AD2-0B18-49AE-82F5-606DE65EE3CE}" type="pres">
      <dgm:prSet presAssocID="{26DB7D3A-FE61-415E-AB84-42A2525D31BC}" presName="sibTrans" presStyleLbl="sibTrans1D1" presStyleIdx="4" presStyleCnt="6"/>
      <dgm:spPr/>
    </dgm:pt>
    <dgm:pt modelId="{8ED59A12-3EBD-41CF-B50E-700A53611097}" type="pres">
      <dgm:prSet presAssocID="{19374B06-CD09-4700-9F9A-2A2409C3B82D}" presName="node" presStyleLbl="node1" presStyleIdx="5" presStyleCnt="6">
        <dgm:presLayoutVars>
          <dgm:bulletEnabled val="1"/>
        </dgm:presLayoutVars>
      </dgm:prSet>
      <dgm:spPr/>
    </dgm:pt>
    <dgm:pt modelId="{C0C4D494-2168-4039-ACD2-87F5A43771E4}" type="pres">
      <dgm:prSet presAssocID="{19374B06-CD09-4700-9F9A-2A2409C3B82D}" presName="spNode" presStyleCnt="0"/>
      <dgm:spPr/>
    </dgm:pt>
    <dgm:pt modelId="{83183D1E-0F5B-45B3-8B6B-799A7CC633CD}" type="pres">
      <dgm:prSet presAssocID="{90AB95BA-E0F4-4DD6-8D5A-295E64DB94D9}" presName="sibTrans" presStyleLbl="sibTrans1D1" presStyleIdx="5" presStyleCnt="6"/>
      <dgm:spPr/>
    </dgm:pt>
  </dgm:ptLst>
  <dgm:cxnLst>
    <dgm:cxn modelId="{C3CDC10A-FFD9-44BE-874A-950E96B7CEF0}" type="presOf" srcId="{9AA29DC8-EF6A-47D4-ADD3-D9EE45A0C2BF}" destId="{2A5E85DF-FF2B-4E64-A977-C6286D67730C}" srcOrd="0" destOrd="0" presId="urn:microsoft.com/office/officeart/2005/8/layout/cycle6"/>
    <dgm:cxn modelId="{5B00AD0E-5268-4867-B57F-F7DB76C5E78F}" type="presOf" srcId="{19374B06-CD09-4700-9F9A-2A2409C3B82D}" destId="{8ED59A12-3EBD-41CF-B50E-700A53611097}" srcOrd="0" destOrd="0" presId="urn:microsoft.com/office/officeart/2005/8/layout/cycle6"/>
    <dgm:cxn modelId="{DC09F12F-23D7-4A79-BB98-C26F6127B4EE}" srcId="{F1E16FAE-3F10-4F66-82F3-520D163440F7}" destId="{639206A9-8479-46E5-AE9C-B82021BA6A5C}" srcOrd="2" destOrd="0" parTransId="{4D0B66F6-C28C-40CC-8248-54EA2ACD6E54}" sibTransId="{43EDAB3D-9D5A-4549-8907-84F508166AC6}"/>
    <dgm:cxn modelId="{812F5E38-169D-40C1-837A-0D472EE0B231}" type="presOf" srcId="{C997D0D8-EDFF-44DE-A737-5221E75220D2}" destId="{7E8650EE-7101-43A2-B16D-E8D1FB806A5C}" srcOrd="0" destOrd="0" presId="urn:microsoft.com/office/officeart/2005/8/layout/cycle6"/>
    <dgm:cxn modelId="{FD13306B-03B8-47AB-87F9-B276A32B745C}" srcId="{F1E16FAE-3F10-4F66-82F3-520D163440F7}" destId="{ECCE6E3B-D5CA-4B9F-B913-0F9E4E7BBB6A}" srcOrd="0" destOrd="0" parTransId="{DF893167-2451-4848-B829-95FF469BA37B}" sibTransId="{C997D0D8-EDFF-44DE-A737-5221E75220D2}"/>
    <dgm:cxn modelId="{0100167C-5A70-45CD-8846-D1ECDEDC794F}" srcId="{F1E16FAE-3F10-4F66-82F3-520D163440F7}" destId="{19374B06-CD09-4700-9F9A-2A2409C3B82D}" srcOrd="5" destOrd="0" parTransId="{B6595537-2640-41F0-9A6A-2D1C3DAC05CC}" sibTransId="{90AB95BA-E0F4-4DD6-8D5A-295E64DB94D9}"/>
    <dgm:cxn modelId="{DAE2F499-69C5-4BD2-8F2D-516D5CAC4C2B}" type="presOf" srcId="{639206A9-8479-46E5-AE9C-B82021BA6A5C}" destId="{36E10241-75A3-4A40-B154-2A2CFF2C25B7}" srcOrd="0" destOrd="0" presId="urn:microsoft.com/office/officeart/2005/8/layout/cycle6"/>
    <dgm:cxn modelId="{35AF439D-CE6A-4606-B757-2FD3F0586175}" type="presOf" srcId="{EC00BBDB-2321-408D-8837-92B396A34922}" destId="{B3756C91-8A3A-40A7-B273-FF7F907BD628}" srcOrd="0" destOrd="0" presId="urn:microsoft.com/office/officeart/2005/8/layout/cycle6"/>
    <dgm:cxn modelId="{6E0E8EA4-AD28-4A78-AB05-4EB2427F2313}" srcId="{F1E16FAE-3F10-4F66-82F3-520D163440F7}" destId="{B902DC41-6BEB-4746-B773-933ABBBAC794}" srcOrd="3" destOrd="0" parTransId="{85D1B5CE-96A2-443C-9A42-DF3E17486C2A}" sibTransId="{9AA29DC8-EF6A-47D4-ADD3-D9EE45A0C2BF}"/>
    <dgm:cxn modelId="{50E3CEB0-F620-4188-A54C-EAA70AFA9519}" srcId="{F1E16FAE-3F10-4F66-82F3-520D163440F7}" destId="{34EA8499-E954-48A0-814F-6D078F719151}" srcOrd="1" destOrd="0" parTransId="{5F85CD39-A581-440E-9480-BA148014FA90}" sibTransId="{679B1959-677D-44E8-85B8-27EFAF813A70}"/>
    <dgm:cxn modelId="{1DD2E3B6-DB3C-4B1A-86F6-A13AA0390B34}" srcId="{F1E16FAE-3F10-4F66-82F3-520D163440F7}" destId="{EC00BBDB-2321-408D-8837-92B396A34922}" srcOrd="4" destOrd="0" parTransId="{F3990B3D-5299-470C-96FC-10801A6B4C43}" sibTransId="{26DB7D3A-FE61-415E-AB84-42A2525D31BC}"/>
    <dgm:cxn modelId="{4289FEB8-C336-46E1-BCC7-49AAADDEA7AB}" type="presOf" srcId="{ECCE6E3B-D5CA-4B9F-B913-0F9E4E7BBB6A}" destId="{6A058ECD-599C-4688-8C5B-881290C5642D}" srcOrd="0" destOrd="0" presId="urn:microsoft.com/office/officeart/2005/8/layout/cycle6"/>
    <dgm:cxn modelId="{BBC5B4B9-DBA7-4CB6-8EEF-E8D2A8DCC1B3}" type="presOf" srcId="{34EA8499-E954-48A0-814F-6D078F719151}" destId="{CF2EEE56-0608-44E4-8876-EFE9840E380C}" srcOrd="0" destOrd="0" presId="urn:microsoft.com/office/officeart/2005/8/layout/cycle6"/>
    <dgm:cxn modelId="{07E0D5BD-BA33-4210-AD41-2580B8E3D133}" type="presOf" srcId="{26DB7D3A-FE61-415E-AB84-42A2525D31BC}" destId="{52BF5AD2-0B18-49AE-82F5-606DE65EE3CE}" srcOrd="0" destOrd="0" presId="urn:microsoft.com/office/officeart/2005/8/layout/cycle6"/>
    <dgm:cxn modelId="{C66F1FCE-0BE1-4BCF-851D-D02FFB8FEF5E}" type="presOf" srcId="{90AB95BA-E0F4-4DD6-8D5A-295E64DB94D9}" destId="{83183D1E-0F5B-45B3-8B6B-799A7CC633CD}" srcOrd="0" destOrd="0" presId="urn:microsoft.com/office/officeart/2005/8/layout/cycle6"/>
    <dgm:cxn modelId="{97CE39CE-4B6E-4E80-BBC2-146079BBDF09}" type="presOf" srcId="{F1E16FAE-3F10-4F66-82F3-520D163440F7}" destId="{77370911-1C0E-430A-B308-E4B0E9D342E3}" srcOrd="0" destOrd="0" presId="urn:microsoft.com/office/officeart/2005/8/layout/cycle6"/>
    <dgm:cxn modelId="{B1033BE5-95E9-4953-9293-8AD4A1A7838C}" type="presOf" srcId="{B902DC41-6BEB-4746-B773-933ABBBAC794}" destId="{9451C800-20F3-4708-A507-F04E6041A011}" srcOrd="0" destOrd="0" presId="urn:microsoft.com/office/officeart/2005/8/layout/cycle6"/>
    <dgm:cxn modelId="{EB3DC2E9-6C46-4FB5-9087-10637C94BAAC}" type="presOf" srcId="{43EDAB3D-9D5A-4549-8907-84F508166AC6}" destId="{B4331D93-569A-4FCB-AC6A-33FF682BA199}" srcOrd="0" destOrd="0" presId="urn:microsoft.com/office/officeart/2005/8/layout/cycle6"/>
    <dgm:cxn modelId="{6D05C0F6-99C3-4D06-A852-3ECC00CB7D59}" type="presOf" srcId="{679B1959-677D-44E8-85B8-27EFAF813A70}" destId="{C5719EDE-161A-4DEF-81F8-B587354F5B49}" srcOrd="0" destOrd="0" presId="urn:microsoft.com/office/officeart/2005/8/layout/cycle6"/>
    <dgm:cxn modelId="{3F809B1C-557C-4B95-B0AC-A7CBAE4969B9}" type="presParOf" srcId="{77370911-1C0E-430A-B308-E4B0E9D342E3}" destId="{6A058ECD-599C-4688-8C5B-881290C5642D}" srcOrd="0" destOrd="0" presId="urn:microsoft.com/office/officeart/2005/8/layout/cycle6"/>
    <dgm:cxn modelId="{AB81B8F8-5460-49C1-8DB5-0E4EB20FDAED}" type="presParOf" srcId="{77370911-1C0E-430A-B308-E4B0E9D342E3}" destId="{12B44E05-6A44-4DBF-92B0-A227FB5A29DF}" srcOrd="1" destOrd="0" presId="urn:microsoft.com/office/officeart/2005/8/layout/cycle6"/>
    <dgm:cxn modelId="{B3EE4733-E043-44AB-B3D5-E22BB6D023E5}" type="presParOf" srcId="{77370911-1C0E-430A-B308-E4B0E9D342E3}" destId="{7E8650EE-7101-43A2-B16D-E8D1FB806A5C}" srcOrd="2" destOrd="0" presId="urn:microsoft.com/office/officeart/2005/8/layout/cycle6"/>
    <dgm:cxn modelId="{610D2813-5F42-459E-9CD9-2214FEC1B0BD}" type="presParOf" srcId="{77370911-1C0E-430A-B308-E4B0E9D342E3}" destId="{CF2EEE56-0608-44E4-8876-EFE9840E380C}" srcOrd="3" destOrd="0" presId="urn:microsoft.com/office/officeart/2005/8/layout/cycle6"/>
    <dgm:cxn modelId="{4C2A6477-25A4-44EA-A5FC-331DEED25B7B}" type="presParOf" srcId="{77370911-1C0E-430A-B308-E4B0E9D342E3}" destId="{C7031B9A-EAD1-41CF-909B-8FCF8BE9AD6F}" srcOrd="4" destOrd="0" presId="urn:microsoft.com/office/officeart/2005/8/layout/cycle6"/>
    <dgm:cxn modelId="{4FA9F20D-0B14-4EF6-8342-ED58FF565515}" type="presParOf" srcId="{77370911-1C0E-430A-B308-E4B0E9D342E3}" destId="{C5719EDE-161A-4DEF-81F8-B587354F5B49}" srcOrd="5" destOrd="0" presId="urn:microsoft.com/office/officeart/2005/8/layout/cycle6"/>
    <dgm:cxn modelId="{ACBCA728-44FD-4D9B-B581-27E538AE406F}" type="presParOf" srcId="{77370911-1C0E-430A-B308-E4B0E9D342E3}" destId="{36E10241-75A3-4A40-B154-2A2CFF2C25B7}" srcOrd="6" destOrd="0" presId="urn:microsoft.com/office/officeart/2005/8/layout/cycle6"/>
    <dgm:cxn modelId="{777B2EB5-4775-4A2B-9C64-B7C7369C62C0}" type="presParOf" srcId="{77370911-1C0E-430A-B308-E4B0E9D342E3}" destId="{D1C01C22-AB3F-4D6C-A5AB-E495449B55D9}" srcOrd="7" destOrd="0" presId="urn:microsoft.com/office/officeart/2005/8/layout/cycle6"/>
    <dgm:cxn modelId="{2A94DF32-B8FA-4F5D-91F9-6340F0C385FF}" type="presParOf" srcId="{77370911-1C0E-430A-B308-E4B0E9D342E3}" destId="{B4331D93-569A-4FCB-AC6A-33FF682BA199}" srcOrd="8" destOrd="0" presId="urn:microsoft.com/office/officeart/2005/8/layout/cycle6"/>
    <dgm:cxn modelId="{8446001E-6C31-4948-9A90-1DB772A8D887}" type="presParOf" srcId="{77370911-1C0E-430A-B308-E4B0E9D342E3}" destId="{9451C800-20F3-4708-A507-F04E6041A011}" srcOrd="9" destOrd="0" presId="urn:microsoft.com/office/officeart/2005/8/layout/cycle6"/>
    <dgm:cxn modelId="{F5515A4A-9EA8-43AF-864A-E437D2D19510}" type="presParOf" srcId="{77370911-1C0E-430A-B308-E4B0E9D342E3}" destId="{450FE839-6A17-49B5-BD3E-8579A2BBC775}" srcOrd="10" destOrd="0" presId="urn:microsoft.com/office/officeart/2005/8/layout/cycle6"/>
    <dgm:cxn modelId="{FAFB0A20-D45D-4D5A-8C98-81F023E6F85A}" type="presParOf" srcId="{77370911-1C0E-430A-B308-E4B0E9D342E3}" destId="{2A5E85DF-FF2B-4E64-A977-C6286D67730C}" srcOrd="11" destOrd="0" presId="urn:microsoft.com/office/officeart/2005/8/layout/cycle6"/>
    <dgm:cxn modelId="{158E832C-44EE-435C-8784-C2D5CDE889F7}" type="presParOf" srcId="{77370911-1C0E-430A-B308-E4B0E9D342E3}" destId="{B3756C91-8A3A-40A7-B273-FF7F907BD628}" srcOrd="12" destOrd="0" presId="urn:microsoft.com/office/officeart/2005/8/layout/cycle6"/>
    <dgm:cxn modelId="{2D07C012-436B-4406-B80D-46E7B5FCEDDE}" type="presParOf" srcId="{77370911-1C0E-430A-B308-E4B0E9D342E3}" destId="{72F432CB-8F67-438E-9C8F-C685BB2D985A}" srcOrd="13" destOrd="0" presId="urn:microsoft.com/office/officeart/2005/8/layout/cycle6"/>
    <dgm:cxn modelId="{E41A2DE1-48C1-46C6-A6D0-661568A8486D}" type="presParOf" srcId="{77370911-1C0E-430A-B308-E4B0E9D342E3}" destId="{52BF5AD2-0B18-49AE-82F5-606DE65EE3CE}" srcOrd="14" destOrd="0" presId="urn:microsoft.com/office/officeart/2005/8/layout/cycle6"/>
    <dgm:cxn modelId="{AD55C79E-6041-4FC0-BC6C-CCA3EAF1E27E}" type="presParOf" srcId="{77370911-1C0E-430A-B308-E4B0E9D342E3}" destId="{8ED59A12-3EBD-41CF-B50E-700A53611097}" srcOrd="15" destOrd="0" presId="urn:microsoft.com/office/officeart/2005/8/layout/cycle6"/>
    <dgm:cxn modelId="{26048003-8D3B-414F-BEE7-F166BD325BA5}" type="presParOf" srcId="{77370911-1C0E-430A-B308-E4B0E9D342E3}" destId="{C0C4D494-2168-4039-ACD2-87F5A43771E4}" srcOrd="16" destOrd="0" presId="urn:microsoft.com/office/officeart/2005/8/layout/cycle6"/>
    <dgm:cxn modelId="{EACE276A-5233-4524-B372-B64622BF5004}" type="presParOf" srcId="{77370911-1C0E-430A-B308-E4B0E9D342E3}" destId="{83183D1E-0F5B-45B3-8B6B-799A7CC633CD}" srcOrd="17" destOrd="0" presId="urn:microsoft.com/office/officeart/2005/8/layout/cycle6"/>
  </dgm:cxnLst>
  <dgm:bg>
    <a:noFill/>
  </dgm:bg>
  <dgm:whole>
    <a:ln w="31750">
      <a:solidFill>
        <a:schemeClr val="tx1"/>
      </a:solid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F61C6E-968F-40A9-A3F9-DA2607801CB5}" type="doc">
      <dgm:prSet loTypeId="urn:microsoft.com/office/officeart/2005/8/layout/chevron1" loCatId="process" qsTypeId="urn:microsoft.com/office/officeart/2005/8/quickstyle/3d1" qsCatId="3D" csTypeId="urn:microsoft.com/office/officeart/2005/8/colors/colorful1" csCatId="colorful" phldr="1"/>
      <dgm:spPr/>
    </dgm:pt>
    <dgm:pt modelId="{5A973544-D044-4E30-9669-B184DC4E180A}">
      <dgm:prSet phldrT="[Text]" custT="1"/>
      <dgm:spPr/>
      <dgm:t>
        <a:bodyPr/>
        <a:lstStyle/>
        <a:p>
          <a:r>
            <a:rPr lang="en-US" sz="1600" dirty="0" err="1"/>
            <a:t>Identifikasi</a:t>
          </a:r>
          <a:r>
            <a:rPr lang="en-US" sz="1600" dirty="0"/>
            <a:t> </a:t>
          </a:r>
          <a:r>
            <a:rPr lang="en-US" sz="1600" dirty="0" err="1"/>
            <a:t>fungsi</a:t>
          </a:r>
          <a:r>
            <a:rPr lang="en-US" sz="1600" dirty="0"/>
            <a:t> </a:t>
          </a:r>
          <a:r>
            <a:rPr lang="en-US" sz="1600" dirty="0" err="1"/>
            <a:t>kerja</a:t>
          </a:r>
          <a:r>
            <a:rPr lang="en-US" sz="1600" dirty="0"/>
            <a:t> &amp; </a:t>
          </a:r>
          <a:r>
            <a:rPr lang="en-US" sz="1600" dirty="0" err="1"/>
            <a:t>Persyaratan</a:t>
          </a:r>
          <a:r>
            <a:rPr lang="en-US" sz="1600" dirty="0"/>
            <a:t> </a:t>
          </a:r>
          <a:r>
            <a:rPr lang="en-US" sz="1600" dirty="0" err="1"/>
            <a:t>Kompetensi</a:t>
          </a:r>
          <a:endParaRPr lang="en-US" sz="1600" dirty="0"/>
        </a:p>
      </dgm:t>
    </dgm:pt>
    <dgm:pt modelId="{851419C4-9178-4FB8-AC1E-EF9CF65F1904}" type="parTrans" cxnId="{B08F3601-08E6-445B-93A4-0C7E8324AA1C}">
      <dgm:prSet/>
      <dgm:spPr/>
      <dgm:t>
        <a:bodyPr/>
        <a:lstStyle/>
        <a:p>
          <a:endParaRPr lang="en-US" sz="1600"/>
        </a:p>
      </dgm:t>
    </dgm:pt>
    <dgm:pt modelId="{5C5A61C2-CA84-4A19-938B-179C9265CADA}" type="sibTrans" cxnId="{B08F3601-08E6-445B-93A4-0C7E8324AA1C}">
      <dgm:prSet/>
      <dgm:spPr/>
      <dgm:t>
        <a:bodyPr/>
        <a:lstStyle/>
        <a:p>
          <a:endParaRPr lang="en-US" sz="1600"/>
        </a:p>
      </dgm:t>
    </dgm:pt>
    <dgm:pt modelId="{40A085A4-FDE9-4D23-A078-EC3AAEB73012}" type="pres">
      <dgm:prSet presAssocID="{CBF61C6E-968F-40A9-A3F9-DA2607801CB5}" presName="Name0" presStyleCnt="0">
        <dgm:presLayoutVars>
          <dgm:dir/>
          <dgm:animLvl val="lvl"/>
          <dgm:resizeHandles val="exact"/>
        </dgm:presLayoutVars>
      </dgm:prSet>
      <dgm:spPr/>
    </dgm:pt>
    <dgm:pt modelId="{08C3CDB6-7524-4EF7-8A11-9DA18AB92332}" type="pres">
      <dgm:prSet presAssocID="{5A973544-D044-4E30-9669-B184DC4E180A}" presName="parTxOnly" presStyleLbl="node1" presStyleIdx="0" presStyleCnt="1">
        <dgm:presLayoutVars>
          <dgm:chMax val="0"/>
          <dgm:chPref val="0"/>
          <dgm:bulletEnabled val="1"/>
        </dgm:presLayoutVars>
      </dgm:prSet>
      <dgm:spPr/>
    </dgm:pt>
  </dgm:ptLst>
  <dgm:cxnLst>
    <dgm:cxn modelId="{B08F3601-08E6-445B-93A4-0C7E8324AA1C}" srcId="{CBF61C6E-968F-40A9-A3F9-DA2607801CB5}" destId="{5A973544-D044-4E30-9669-B184DC4E180A}" srcOrd="0" destOrd="0" parTransId="{851419C4-9178-4FB8-AC1E-EF9CF65F1904}" sibTransId="{5C5A61C2-CA84-4A19-938B-179C9265CADA}"/>
    <dgm:cxn modelId="{083FD553-B654-4A06-903A-5F9FBFAB699C}" type="presOf" srcId="{CBF61C6E-968F-40A9-A3F9-DA2607801CB5}" destId="{40A085A4-FDE9-4D23-A078-EC3AAEB73012}" srcOrd="0" destOrd="0" presId="urn:microsoft.com/office/officeart/2005/8/layout/chevron1"/>
    <dgm:cxn modelId="{44628ABE-54DE-4161-A26E-7F7723A98EE3}" type="presOf" srcId="{5A973544-D044-4E30-9669-B184DC4E180A}" destId="{08C3CDB6-7524-4EF7-8A11-9DA18AB92332}" srcOrd="0" destOrd="0" presId="urn:microsoft.com/office/officeart/2005/8/layout/chevron1"/>
    <dgm:cxn modelId="{86CCC3BD-9618-49E2-82E8-2CF0055F37BE}" type="presParOf" srcId="{40A085A4-FDE9-4D23-A078-EC3AAEB73012}" destId="{08C3CDB6-7524-4EF7-8A11-9DA18AB92332}"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F61C6E-968F-40A9-A3F9-DA2607801CB5}" type="doc">
      <dgm:prSet loTypeId="urn:microsoft.com/office/officeart/2005/8/layout/chevron1" loCatId="process" qsTypeId="urn:microsoft.com/office/officeart/2005/8/quickstyle/3d1" qsCatId="3D" csTypeId="urn:microsoft.com/office/officeart/2005/8/colors/colorful1" csCatId="colorful" phldr="1"/>
      <dgm:spPr/>
    </dgm:pt>
    <dgm:pt modelId="{40A085A4-FDE9-4D23-A078-EC3AAEB73012}" type="pres">
      <dgm:prSet presAssocID="{CBF61C6E-968F-40A9-A3F9-DA2607801CB5}" presName="Name0" presStyleCnt="0">
        <dgm:presLayoutVars>
          <dgm:dir/>
          <dgm:animLvl val="lvl"/>
          <dgm:resizeHandles val="exact"/>
        </dgm:presLayoutVars>
      </dgm:prSet>
      <dgm:spPr/>
    </dgm:pt>
  </dgm:ptLst>
  <dgm:cxnLst>
    <dgm:cxn modelId="{6921D98C-1E87-4F5C-9B0F-646465D6E976}" type="presOf" srcId="{CBF61C6E-968F-40A9-A3F9-DA2607801CB5}" destId="{40A085A4-FDE9-4D23-A078-EC3AAEB73012}" srcOrd="0"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A98C56-8632-41A9-ADAD-AE88D0CB3485}" type="doc">
      <dgm:prSet loTypeId="urn:microsoft.com/office/officeart/2005/8/layout/pyramid3" loCatId="pyramid" qsTypeId="urn:microsoft.com/office/officeart/2005/8/quickstyle/simple1" qsCatId="simple" csTypeId="urn:microsoft.com/office/officeart/2005/8/colors/colorful4" csCatId="colorful" phldr="1"/>
      <dgm:spPr/>
    </dgm:pt>
    <dgm:pt modelId="{77F1AD8C-7349-42F4-AEEF-E14AF155B4F0}">
      <dgm:prSet phldrT="[Text]" custT="1"/>
      <dgm:spPr/>
      <dgm:t>
        <a:bodyPr/>
        <a:lstStyle/>
        <a:p>
          <a:r>
            <a:rPr lang="en-US" sz="1400" dirty="0" err="1"/>
            <a:t>Eliminasi</a:t>
          </a:r>
          <a:endParaRPr lang="en-US" sz="1400" dirty="0"/>
        </a:p>
      </dgm:t>
    </dgm:pt>
    <dgm:pt modelId="{07BBBC32-9A9C-4116-8E43-D18F0EE07DDF}" type="parTrans" cxnId="{2F730F9D-E6B3-45A8-B4FF-14FA3F6BE776}">
      <dgm:prSet/>
      <dgm:spPr/>
      <dgm:t>
        <a:bodyPr/>
        <a:lstStyle/>
        <a:p>
          <a:endParaRPr lang="en-US" sz="1400"/>
        </a:p>
      </dgm:t>
    </dgm:pt>
    <dgm:pt modelId="{8086FF6D-9A5A-49E5-A4C3-3345790AFBEF}" type="sibTrans" cxnId="{2F730F9D-E6B3-45A8-B4FF-14FA3F6BE776}">
      <dgm:prSet/>
      <dgm:spPr/>
      <dgm:t>
        <a:bodyPr/>
        <a:lstStyle/>
        <a:p>
          <a:endParaRPr lang="en-US" sz="1400"/>
        </a:p>
      </dgm:t>
    </dgm:pt>
    <dgm:pt modelId="{888DF64E-A1E4-4FA6-8203-0DD13AD2D7A9}">
      <dgm:prSet phldrT="[Text]" custT="1"/>
      <dgm:spPr/>
      <dgm:t>
        <a:bodyPr/>
        <a:lstStyle/>
        <a:p>
          <a:r>
            <a:rPr lang="en-US" sz="1400" dirty="0" err="1"/>
            <a:t>Subtitusi</a:t>
          </a:r>
          <a:endParaRPr lang="en-US" sz="1400" dirty="0"/>
        </a:p>
      </dgm:t>
    </dgm:pt>
    <dgm:pt modelId="{EBFE8B47-D7DE-4154-A3BA-3191282BF633}" type="parTrans" cxnId="{9EB5DA6F-DF3B-4D24-AB10-D2BD6A6E03A4}">
      <dgm:prSet/>
      <dgm:spPr/>
      <dgm:t>
        <a:bodyPr/>
        <a:lstStyle/>
        <a:p>
          <a:endParaRPr lang="en-US" sz="1400"/>
        </a:p>
      </dgm:t>
    </dgm:pt>
    <dgm:pt modelId="{782F4274-DB27-46A2-A511-BA9199B1FD37}" type="sibTrans" cxnId="{9EB5DA6F-DF3B-4D24-AB10-D2BD6A6E03A4}">
      <dgm:prSet/>
      <dgm:spPr/>
      <dgm:t>
        <a:bodyPr/>
        <a:lstStyle/>
        <a:p>
          <a:endParaRPr lang="en-US" sz="1400"/>
        </a:p>
      </dgm:t>
    </dgm:pt>
    <dgm:pt modelId="{97693935-BF76-4316-A14A-2F0E496B95E3}">
      <dgm:prSet phldrT="[Text]" custT="1"/>
      <dgm:spPr/>
      <dgm:t>
        <a:bodyPr/>
        <a:lstStyle/>
        <a:p>
          <a:r>
            <a:rPr lang="en-US" sz="1400" dirty="0" err="1"/>
            <a:t>Rekayasa</a:t>
          </a:r>
          <a:r>
            <a:rPr lang="en-US" sz="1400" dirty="0"/>
            <a:t> </a:t>
          </a:r>
          <a:r>
            <a:rPr lang="en-US" sz="1400" dirty="0" err="1"/>
            <a:t>Teknik</a:t>
          </a:r>
          <a:endParaRPr lang="en-US" sz="1400" dirty="0"/>
        </a:p>
      </dgm:t>
    </dgm:pt>
    <dgm:pt modelId="{5EB972E1-6404-47D4-8BCF-7EAD4C069AAB}" type="parTrans" cxnId="{10679EC8-94E2-4147-896E-FAB61E939599}">
      <dgm:prSet/>
      <dgm:spPr/>
      <dgm:t>
        <a:bodyPr/>
        <a:lstStyle/>
        <a:p>
          <a:endParaRPr lang="en-US" sz="1400"/>
        </a:p>
      </dgm:t>
    </dgm:pt>
    <dgm:pt modelId="{328FDE86-0A24-4F23-B838-E8C5C0BFAF85}" type="sibTrans" cxnId="{10679EC8-94E2-4147-896E-FAB61E939599}">
      <dgm:prSet/>
      <dgm:spPr/>
      <dgm:t>
        <a:bodyPr/>
        <a:lstStyle/>
        <a:p>
          <a:endParaRPr lang="en-US" sz="1400"/>
        </a:p>
      </dgm:t>
    </dgm:pt>
    <dgm:pt modelId="{ADB2BA22-E74C-4A7B-8F37-7B35443C2F9D}">
      <dgm:prSet phldrT="[Text]" custT="1"/>
      <dgm:spPr/>
      <dgm:t>
        <a:bodyPr/>
        <a:lstStyle/>
        <a:p>
          <a:r>
            <a:rPr lang="en-US" sz="1200" dirty="0" err="1"/>
            <a:t>Administratif</a:t>
          </a:r>
          <a:endParaRPr lang="en-US" sz="1200" dirty="0"/>
        </a:p>
      </dgm:t>
    </dgm:pt>
    <dgm:pt modelId="{CCE8C8D4-EED6-46F7-A339-55D9D1B4DDB1}" type="parTrans" cxnId="{DE7B3CDF-60A1-458A-8098-F0F532BD294C}">
      <dgm:prSet/>
      <dgm:spPr/>
      <dgm:t>
        <a:bodyPr/>
        <a:lstStyle/>
        <a:p>
          <a:endParaRPr lang="en-US" sz="1400"/>
        </a:p>
      </dgm:t>
    </dgm:pt>
    <dgm:pt modelId="{E751D2CB-D536-4CF5-9198-36222B7D0C99}" type="sibTrans" cxnId="{DE7B3CDF-60A1-458A-8098-F0F532BD294C}">
      <dgm:prSet/>
      <dgm:spPr/>
      <dgm:t>
        <a:bodyPr/>
        <a:lstStyle/>
        <a:p>
          <a:endParaRPr lang="en-US" sz="1400"/>
        </a:p>
      </dgm:t>
    </dgm:pt>
    <dgm:pt modelId="{7A246207-5740-4B17-9D50-7BCC60C66FD7}">
      <dgm:prSet phldrT="[Text]" custT="1"/>
      <dgm:spPr/>
      <dgm:t>
        <a:bodyPr/>
        <a:lstStyle/>
        <a:p>
          <a:r>
            <a:rPr lang="en-US" sz="1000" dirty="0" err="1"/>
            <a:t>Alat</a:t>
          </a:r>
          <a:r>
            <a:rPr lang="en-US" sz="1000" dirty="0"/>
            <a:t> </a:t>
          </a:r>
          <a:r>
            <a:rPr lang="en-US" sz="1000" dirty="0" err="1"/>
            <a:t>Pelindung</a:t>
          </a:r>
          <a:r>
            <a:rPr lang="en-US" sz="1000" dirty="0"/>
            <a:t> / Disposal</a:t>
          </a:r>
        </a:p>
      </dgm:t>
    </dgm:pt>
    <dgm:pt modelId="{7B381C86-C5AD-4235-A369-6A38839DD9B6}" type="parTrans" cxnId="{192DF8D0-59DF-4FC0-88E5-96736F2E368F}">
      <dgm:prSet/>
      <dgm:spPr/>
      <dgm:t>
        <a:bodyPr/>
        <a:lstStyle/>
        <a:p>
          <a:endParaRPr lang="en-US" sz="1400"/>
        </a:p>
      </dgm:t>
    </dgm:pt>
    <dgm:pt modelId="{3E3CDF92-DBFC-41AA-8A94-5EEF9208B6C0}" type="sibTrans" cxnId="{192DF8D0-59DF-4FC0-88E5-96736F2E368F}">
      <dgm:prSet/>
      <dgm:spPr/>
      <dgm:t>
        <a:bodyPr/>
        <a:lstStyle/>
        <a:p>
          <a:endParaRPr lang="en-US" sz="1400"/>
        </a:p>
      </dgm:t>
    </dgm:pt>
    <dgm:pt modelId="{647F59E3-C6DB-489F-8C93-765101B5727D}" type="pres">
      <dgm:prSet presAssocID="{92A98C56-8632-41A9-ADAD-AE88D0CB3485}" presName="Name0" presStyleCnt="0">
        <dgm:presLayoutVars>
          <dgm:dir/>
          <dgm:animLvl val="lvl"/>
          <dgm:resizeHandles val="exact"/>
        </dgm:presLayoutVars>
      </dgm:prSet>
      <dgm:spPr/>
    </dgm:pt>
    <dgm:pt modelId="{8D5D9D9D-79D4-419A-A1A6-4B2E666FF6AF}" type="pres">
      <dgm:prSet presAssocID="{77F1AD8C-7349-42F4-AEEF-E14AF155B4F0}" presName="Name8" presStyleCnt="0"/>
      <dgm:spPr/>
    </dgm:pt>
    <dgm:pt modelId="{AF30AB1C-E53D-49E5-987E-3A966D3C2540}" type="pres">
      <dgm:prSet presAssocID="{77F1AD8C-7349-42F4-AEEF-E14AF155B4F0}" presName="level" presStyleLbl="node1" presStyleIdx="0" presStyleCnt="5" custLinFactNeighborX="653" custLinFactNeighborY="-11314">
        <dgm:presLayoutVars>
          <dgm:chMax val="1"/>
          <dgm:bulletEnabled val="1"/>
        </dgm:presLayoutVars>
      </dgm:prSet>
      <dgm:spPr/>
    </dgm:pt>
    <dgm:pt modelId="{9E026DB0-4566-4510-97C8-52307CF8A5B5}" type="pres">
      <dgm:prSet presAssocID="{77F1AD8C-7349-42F4-AEEF-E14AF155B4F0}" presName="levelTx" presStyleLbl="revTx" presStyleIdx="0" presStyleCnt="0">
        <dgm:presLayoutVars>
          <dgm:chMax val="1"/>
          <dgm:bulletEnabled val="1"/>
        </dgm:presLayoutVars>
      </dgm:prSet>
      <dgm:spPr/>
    </dgm:pt>
    <dgm:pt modelId="{15CDE219-F562-427F-BA62-C32ADFCDB2F4}" type="pres">
      <dgm:prSet presAssocID="{888DF64E-A1E4-4FA6-8203-0DD13AD2D7A9}" presName="Name8" presStyleCnt="0"/>
      <dgm:spPr/>
    </dgm:pt>
    <dgm:pt modelId="{224A7509-2ACD-4E40-8E90-F8CF8055122C}" type="pres">
      <dgm:prSet presAssocID="{888DF64E-A1E4-4FA6-8203-0DD13AD2D7A9}" presName="level" presStyleLbl="node1" presStyleIdx="1" presStyleCnt="5">
        <dgm:presLayoutVars>
          <dgm:chMax val="1"/>
          <dgm:bulletEnabled val="1"/>
        </dgm:presLayoutVars>
      </dgm:prSet>
      <dgm:spPr/>
    </dgm:pt>
    <dgm:pt modelId="{5FD8F46C-6005-4C86-AD7F-A3B09D33CBD3}" type="pres">
      <dgm:prSet presAssocID="{888DF64E-A1E4-4FA6-8203-0DD13AD2D7A9}" presName="levelTx" presStyleLbl="revTx" presStyleIdx="0" presStyleCnt="0">
        <dgm:presLayoutVars>
          <dgm:chMax val="1"/>
          <dgm:bulletEnabled val="1"/>
        </dgm:presLayoutVars>
      </dgm:prSet>
      <dgm:spPr/>
    </dgm:pt>
    <dgm:pt modelId="{F28DDB36-A9D2-4D93-BD83-076D7D959B26}" type="pres">
      <dgm:prSet presAssocID="{97693935-BF76-4316-A14A-2F0E496B95E3}" presName="Name8" presStyleCnt="0"/>
      <dgm:spPr/>
    </dgm:pt>
    <dgm:pt modelId="{DAB86D7B-4E8C-4C80-B261-17EF5728DCE8}" type="pres">
      <dgm:prSet presAssocID="{97693935-BF76-4316-A14A-2F0E496B95E3}" presName="level" presStyleLbl="node1" presStyleIdx="2" presStyleCnt="5">
        <dgm:presLayoutVars>
          <dgm:chMax val="1"/>
          <dgm:bulletEnabled val="1"/>
        </dgm:presLayoutVars>
      </dgm:prSet>
      <dgm:spPr/>
    </dgm:pt>
    <dgm:pt modelId="{E1F7258A-5E58-4FCB-B988-460994DF4034}" type="pres">
      <dgm:prSet presAssocID="{97693935-BF76-4316-A14A-2F0E496B95E3}" presName="levelTx" presStyleLbl="revTx" presStyleIdx="0" presStyleCnt="0">
        <dgm:presLayoutVars>
          <dgm:chMax val="1"/>
          <dgm:bulletEnabled val="1"/>
        </dgm:presLayoutVars>
      </dgm:prSet>
      <dgm:spPr/>
    </dgm:pt>
    <dgm:pt modelId="{87FF712D-7FD4-4F85-A576-2646AA79A881}" type="pres">
      <dgm:prSet presAssocID="{ADB2BA22-E74C-4A7B-8F37-7B35443C2F9D}" presName="Name8" presStyleCnt="0"/>
      <dgm:spPr/>
    </dgm:pt>
    <dgm:pt modelId="{71DC32BA-7EF2-4E9E-8907-F20513380057}" type="pres">
      <dgm:prSet presAssocID="{ADB2BA22-E74C-4A7B-8F37-7B35443C2F9D}" presName="level" presStyleLbl="node1" presStyleIdx="3" presStyleCnt="5">
        <dgm:presLayoutVars>
          <dgm:chMax val="1"/>
          <dgm:bulletEnabled val="1"/>
        </dgm:presLayoutVars>
      </dgm:prSet>
      <dgm:spPr/>
    </dgm:pt>
    <dgm:pt modelId="{FA8280CC-D868-482E-B307-37097FC609DC}" type="pres">
      <dgm:prSet presAssocID="{ADB2BA22-E74C-4A7B-8F37-7B35443C2F9D}" presName="levelTx" presStyleLbl="revTx" presStyleIdx="0" presStyleCnt="0">
        <dgm:presLayoutVars>
          <dgm:chMax val="1"/>
          <dgm:bulletEnabled val="1"/>
        </dgm:presLayoutVars>
      </dgm:prSet>
      <dgm:spPr/>
    </dgm:pt>
    <dgm:pt modelId="{2AE8BE81-C679-4EB5-9757-A6C8CBF8BC47}" type="pres">
      <dgm:prSet presAssocID="{7A246207-5740-4B17-9D50-7BCC60C66FD7}" presName="Name8" presStyleCnt="0"/>
      <dgm:spPr/>
    </dgm:pt>
    <dgm:pt modelId="{DAF4DE93-13EC-4658-824C-E399296A724A}" type="pres">
      <dgm:prSet presAssocID="{7A246207-5740-4B17-9D50-7BCC60C66FD7}" presName="level" presStyleLbl="node1" presStyleIdx="4" presStyleCnt="5">
        <dgm:presLayoutVars>
          <dgm:chMax val="1"/>
          <dgm:bulletEnabled val="1"/>
        </dgm:presLayoutVars>
      </dgm:prSet>
      <dgm:spPr/>
    </dgm:pt>
    <dgm:pt modelId="{A4E30B81-B546-45FE-B66E-137E7CD2A5BA}" type="pres">
      <dgm:prSet presAssocID="{7A246207-5740-4B17-9D50-7BCC60C66FD7}" presName="levelTx" presStyleLbl="revTx" presStyleIdx="0" presStyleCnt="0">
        <dgm:presLayoutVars>
          <dgm:chMax val="1"/>
          <dgm:bulletEnabled val="1"/>
        </dgm:presLayoutVars>
      </dgm:prSet>
      <dgm:spPr/>
    </dgm:pt>
  </dgm:ptLst>
  <dgm:cxnLst>
    <dgm:cxn modelId="{9E55682B-0BFE-4604-8D20-6421842AEED3}" type="presOf" srcId="{7A246207-5740-4B17-9D50-7BCC60C66FD7}" destId="{DAF4DE93-13EC-4658-824C-E399296A724A}" srcOrd="0" destOrd="0" presId="urn:microsoft.com/office/officeart/2005/8/layout/pyramid3"/>
    <dgm:cxn modelId="{D6925A2C-B3BC-4A3B-B7D9-6DF463578780}" type="presOf" srcId="{888DF64E-A1E4-4FA6-8203-0DD13AD2D7A9}" destId="{224A7509-2ACD-4E40-8E90-F8CF8055122C}" srcOrd="0" destOrd="0" presId="urn:microsoft.com/office/officeart/2005/8/layout/pyramid3"/>
    <dgm:cxn modelId="{82D09F44-69C5-4FC9-A70F-3B4F0AC997A2}" type="presOf" srcId="{92A98C56-8632-41A9-ADAD-AE88D0CB3485}" destId="{647F59E3-C6DB-489F-8C93-765101B5727D}" srcOrd="0" destOrd="0" presId="urn:microsoft.com/office/officeart/2005/8/layout/pyramid3"/>
    <dgm:cxn modelId="{AD46304D-F20F-4E25-A841-A9C850D62138}" type="presOf" srcId="{ADB2BA22-E74C-4A7B-8F37-7B35443C2F9D}" destId="{71DC32BA-7EF2-4E9E-8907-F20513380057}" srcOrd="0" destOrd="0" presId="urn:microsoft.com/office/officeart/2005/8/layout/pyramid3"/>
    <dgm:cxn modelId="{115DAB4D-B184-439F-BD97-1D6604626005}" type="presOf" srcId="{77F1AD8C-7349-42F4-AEEF-E14AF155B4F0}" destId="{9E026DB0-4566-4510-97C8-52307CF8A5B5}" srcOrd="1" destOrd="0" presId="urn:microsoft.com/office/officeart/2005/8/layout/pyramid3"/>
    <dgm:cxn modelId="{9EB5DA6F-DF3B-4D24-AB10-D2BD6A6E03A4}" srcId="{92A98C56-8632-41A9-ADAD-AE88D0CB3485}" destId="{888DF64E-A1E4-4FA6-8203-0DD13AD2D7A9}" srcOrd="1" destOrd="0" parTransId="{EBFE8B47-D7DE-4154-A3BA-3191282BF633}" sibTransId="{782F4274-DB27-46A2-A511-BA9199B1FD37}"/>
    <dgm:cxn modelId="{F58EC156-FE24-4436-892D-61AACBC3047F}" type="presOf" srcId="{7A246207-5740-4B17-9D50-7BCC60C66FD7}" destId="{A4E30B81-B546-45FE-B66E-137E7CD2A5BA}" srcOrd="1" destOrd="0" presId="urn:microsoft.com/office/officeart/2005/8/layout/pyramid3"/>
    <dgm:cxn modelId="{4C51C994-DF2C-46E3-9EBF-8725A8C02D76}" type="presOf" srcId="{77F1AD8C-7349-42F4-AEEF-E14AF155B4F0}" destId="{AF30AB1C-E53D-49E5-987E-3A966D3C2540}" srcOrd="0" destOrd="0" presId="urn:microsoft.com/office/officeart/2005/8/layout/pyramid3"/>
    <dgm:cxn modelId="{2F730F9D-E6B3-45A8-B4FF-14FA3F6BE776}" srcId="{92A98C56-8632-41A9-ADAD-AE88D0CB3485}" destId="{77F1AD8C-7349-42F4-AEEF-E14AF155B4F0}" srcOrd="0" destOrd="0" parTransId="{07BBBC32-9A9C-4116-8E43-D18F0EE07DDF}" sibTransId="{8086FF6D-9A5A-49E5-A4C3-3345790AFBEF}"/>
    <dgm:cxn modelId="{61F204AF-2B4F-4DF3-AADE-285364440AD3}" type="presOf" srcId="{888DF64E-A1E4-4FA6-8203-0DD13AD2D7A9}" destId="{5FD8F46C-6005-4C86-AD7F-A3B09D33CBD3}" srcOrd="1" destOrd="0" presId="urn:microsoft.com/office/officeart/2005/8/layout/pyramid3"/>
    <dgm:cxn modelId="{8AB4D5C6-3779-479C-9846-3AD61C6A9920}" type="presOf" srcId="{97693935-BF76-4316-A14A-2F0E496B95E3}" destId="{E1F7258A-5E58-4FCB-B988-460994DF4034}" srcOrd="1" destOrd="0" presId="urn:microsoft.com/office/officeart/2005/8/layout/pyramid3"/>
    <dgm:cxn modelId="{10679EC8-94E2-4147-896E-FAB61E939599}" srcId="{92A98C56-8632-41A9-ADAD-AE88D0CB3485}" destId="{97693935-BF76-4316-A14A-2F0E496B95E3}" srcOrd="2" destOrd="0" parTransId="{5EB972E1-6404-47D4-8BCF-7EAD4C069AAB}" sibTransId="{328FDE86-0A24-4F23-B838-E8C5C0BFAF85}"/>
    <dgm:cxn modelId="{192DF8D0-59DF-4FC0-88E5-96736F2E368F}" srcId="{92A98C56-8632-41A9-ADAD-AE88D0CB3485}" destId="{7A246207-5740-4B17-9D50-7BCC60C66FD7}" srcOrd="4" destOrd="0" parTransId="{7B381C86-C5AD-4235-A369-6A38839DD9B6}" sibTransId="{3E3CDF92-DBFC-41AA-8A94-5EEF9208B6C0}"/>
    <dgm:cxn modelId="{DE7B3CDF-60A1-458A-8098-F0F532BD294C}" srcId="{92A98C56-8632-41A9-ADAD-AE88D0CB3485}" destId="{ADB2BA22-E74C-4A7B-8F37-7B35443C2F9D}" srcOrd="3" destOrd="0" parTransId="{CCE8C8D4-EED6-46F7-A339-55D9D1B4DDB1}" sibTransId="{E751D2CB-D536-4CF5-9198-36222B7D0C99}"/>
    <dgm:cxn modelId="{1EF4BEF4-7E93-490D-B26B-6F8BA54552A4}" type="presOf" srcId="{ADB2BA22-E74C-4A7B-8F37-7B35443C2F9D}" destId="{FA8280CC-D868-482E-B307-37097FC609DC}" srcOrd="1" destOrd="0" presId="urn:microsoft.com/office/officeart/2005/8/layout/pyramid3"/>
    <dgm:cxn modelId="{46E654F5-E089-49A2-9E1B-889CA684ED43}" type="presOf" srcId="{97693935-BF76-4316-A14A-2F0E496B95E3}" destId="{DAB86D7B-4E8C-4C80-B261-17EF5728DCE8}" srcOrd="0" destOrd="0" presId="urn:microsoft.com/office/officeart/2005/8/layout/pyramid3"/>
    <dgm:cxn modelId="{54EC7D7B-A71F-4FD8-AC7F-9C3FE7694E62}" type="presParOf" srcId="{647F59E3-C6DB-489F-8C93-765101B5727D}" destId="{8D5D9D9D-79D4-419A-A1A6-4B2E666FF6AF}" srcOrd="0" destOrd="0" presId="urn:microsoft.com/office/officeart/2005/8/layout/pyramid3"/>
    <dgm:cxn modelId="{654F2E7F-2F66-46F8-986B-4778C78FA801}" type="presParOf" srcId="{8D5D9D9D-79D4-419A-A1A6-4B2E666FF6AF}" destId="{AF30AB1C-E53D-49E5-987E-3A966D3C2540}" srcOrd="0" destOrd="0" presId="urn:microsoft.com/office/officeart/2005/8/layout/pyramid3"/>
    <dgm:cxn modelId="{8FD19ED6-CC12-40D6-8066-3194D458331A}" type="presParOf" srcId="{8D5D9D9D-79D4-419A-A1A6-4B2E666FF6AF}" destId="{9E026DB0-4566-4510-97C8-52307CF8A5B5}" srcOrd="1" destOrd="0" presId="urn:microsoft.com/office/officeart/2005/8/layout/pyramid3"/>
    <dgm:cxn modelId="{3D09614A-C947-476D-B9E8-3A95208BF172}" type="presParOf" srcId="{647F59E3-C6DB-489F-8C93-765101B5727D}" destId="{15CDE219-F562-427F-BA62-C32ADFCDB2F4}" srcOrd="1" destOrd="0" presId="urn:microsoft.com/office/officeart/2005/8/layout/pyramid3"/>
    <dgm:cxn modelId="{B6161F2E-08BE-4694-84AF-7DC139B4F23D}" type="presParOf" srcId="{15CDE219-F562-427F-BA62-C32ADFCDB2F4}" destId="{224A7509-2ACD-4E40-8E90-F8CF8055122C}" srcOrd="0" destOrd="0" presId="urn:microsoft.com/office/officeart/2005/8/layout/pyramid3"/>
    <dgm:cxn modelId="{7BF5D828-FE0D-4BF6-B67C-FF94D9BC59D5}" type="presParOf" srcId="{15CDE219-F562-427F-BA62-C32ADFCDB2F4}" destId="{5FD8F46C-6005-4C86-AD7F-A3B09D33CBD3}" srcOrd="1" destOrd="0" presId="urn:microsoft.com/office/officeart/2005/8/layout/pyramid3"/>
    <dgm:cxn modelId="{E630FE28-B2B7-4E33-AF50-F38DD1A44285}" type="presParOf" srcId="{647F59E3-C6DB-489F-8C93-765101B5727D}" destId="{F28DDB36-A9D2-4D93-BD83-076D7D959B26}" srcOrd="2" destOrd="0" presId="urn:microsoft.com/office/officeart/2005/8/layout/pyramid3"/>
    <dgm:cxn modelId="{CFFD94EC-0449-41AE-9343-AF92670CF555}" type="presParOf" srcId="{F28DDB36-A9D2-4D93-BD83-076D7D959B26}" destId="{DAB86D7B-4E8C-4C80-B261-17EF5728DCE8}" srcOrd="0" destOrd="0" presId="urn:microsoft.com/office/officeart/2005/8/layout/pyramid3"/>
    <dgm:cxn modelId="{3127BE06-D972-4B45-BCD4-46F11F7749C5}" type="presParOf" srcId="{F28DDB36-A9D2-4D93-BD83-076D7D959B26}" destId="{E1F7258A-5E58-4FCB-B988-460994DF4034}" srcOrd="1" destOrd="0" presId="urn:microsoft.com/office/officeart/2005/8/layout/pyramid3"/>
    <dgm:cxn modelId="{4A3AD86A-3BE4-408D-894F-15696572963C}" type="presParOf" srcId="{647F59E3-C6DB-489F-8C93-765101B5727D}" destId="{87FF712D-7FD4-4F85-A576-2646AA79A881}" srcOrd="3" destOrd="0" presId="urn:microsoft.com/office/officeart/2005/8/layout/pyramid3"/>
    <dgm:cxn modelId="{93D0F30F-2BDF-4FC1-A72E-2940312CE3B2}" type="presParOf" srcId="{87FF712D-7FD4-4F85-A576-2646AA79A881}" destId="{71DC32BA-7EF2-4E9E-8907-F20513380057}" srcOrd="0" destOrd="0" presId="urn:microsoft.com/office/officeart/2005/8/layout/pyramid3"/>
    <dgm:cxn modelId="{BEF8AD1D-BE09-4DA8-AE0F-9A6F5CFA0D21}" type="presParOf" srcId="{87FF712D-7FD4-4F85-A576-2646AA79A881}" destId="{FA8280CC-D868-482E-B307-37097FC609DC}" srcOrd="1" destOrd="0" presId="urn:microsoft.com/office/officeart/2005/8/layout/pyramid3"/>
    <dgm:cxn modelId="{50F32B4F-51AC-49E6-86B9-5A547973D7CE}" type="presParOf" srcId="{647F59E3-C6DB-489F-8C93-765101B5727D}" destId="{2AE8BE81-C679-4EB5-9757-A6C8CBF8BC47}" srcOrd="4" destOrd="0" presId="urn:microsoft.com/office/officeart/2005/8/layout/pyramid3"/>
    <dgm:cxn modelId="{908E5DB6-4D51-43E4-A592-9F52B5747BE5}" type="presParOf" srcId="{2AE8BE81-C679-4EB5-9757-A6C8CBF8BC47}" destId="{DAF4DE93-13EC-4658-824C-E399296A724A}" srcOrd="0" destOrd="0" presId="urn:microsoft.com/office/officeart/2005/8/layout/pyramid3"/>
    <dgm:cxn modelId="{04E2BECE-EF96-48CD-A5E2-099528A22901}" type="presParOf" srcId="{2AE8BE81-C679-4EB5-9757-A6C8CBF8BC47}" destId="{A4E30B81-B546-45FE-B66E-137E7CD2A5BA}"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99BA11-BFA1-4B6A-9BE8-2848ECAA1CCA}"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77C2EC1B-AABB-4812-9D05-F78870D6849E}">
      <dgm:prSet phldrT="[Text]" custT="1"/>
      <dgm:spPr/>
      <dgm:t>
        <a:bodyPr/>
        <a:lstStyle/>
        <a:p>
          <a:r>
            <a:rPr lang="en-US" sz="1400" dirty="0" err="1">
              <a:solidFill>
                <a:schemeClr val="bg1"/>
              </a:solidFill>
            </a:rPr>
            <a:t>bersiaga</a:t>
          </a:r>
          <a:r>
            <a:rPr lang="en-US" sz="1400" dirty="0">
              <a:solidFill>
                <a:schemeClr val="bg1"/>
              </a:solidFill>
            </a:rPr>
            <a:t> </a:t>
          </a:r>
          <a:r>
            <a:rPr lang="en-US" sz="1400" dirty="0" err="1">
              <a:solidFill>
                <a:schemeClr val="bg1"/>
              </a:solidFill>
            </a:rPr>
            <a:t>untuk</a:t>
          </a:r>
          <a:r>
            <a:rPr lang="en-US" sz="1400" dirty="0">
              <a:solidFill>
                <a:schemeClr val="bg1"/>
              </a:solidFill>
            </a:rPr>
            <a:t> </a:t>
          </a:r>
          <a:r>
            <a:rPr lang="en-US" sz="1400" dirty="0" err="1">
              <a:solidFill>
                <a:schemeClr val="bg1"/>
              </a:solidFill>
            </a:rPr>
            <a:t>tanggap</a:t>
          </a:r>
          <a:r>
            <a:rPr lang="en-US" sz="1400" dirty="0">
              <a:solidFill>
                <a:schemeClr val="bg1"/>
              </a:solidFill>
            </a:rPr>
            <a:t> </a:t>
          </a:r>
          <a:r>
            <a:rPr lang="en-US" sz="1400" dirty="0" err="1">
              <a:solidFill>
                <a:schemeClr val="bg1"/>
              </a:solidFill>
            </a:rPr>
            <a:t>dengan</a:t>
          </a:r>
          <a:r>
            <a:rPr lang="en-US" sz="1400" dirty="0">
              <a:solidFill>
                <a:schemeClr val="bg1"/>
              </a:solidFill>
            </a:rPr>
            <a:t> </a:t>
          </a:r>
          <a:r>
            <a:rPr lang="en-US" sz="1400" dirty="0" err="1">
              <a:solidFill>
                <a:schemeClr val="bg1"/>
              </a:solidFill>
            </a:rPr>
            <a:t>tindakan</a:t>
          </a:r>
          <a:r>
            <a:rPr lang="en-US" sz="1400" dirty="0">
              <a:solidFill>
                <a:schemeClr val="bg1"/>
              </a:solidFill>
            </a:rPr>
            <a:t> yang </a:t>
          </a:r>
          <a:r>
            <a:rPr lang="en-US" sz="1400" dirty="0" err="1">
              <a:solidFill>
                <a:schemeClr val="bg1"/>
              </a:solidFill>
            </a:rPr>
            <a:t>terenana</a:t>
          </a:r>
          <a:r>
            <a:rPr lang="en-US" sz="1400" dirty="0">
              <a:solidFill>
                <a:schemeClr val="bg1"/>
              </a:solidFill>
            </a:rPr>
            <a:t> </a:t>
          </a:r>
          <a:r>
            <a:rPr lang="en-US" sz="1400" dirty="0" err="1">
              <a:solidFill>
                <a:schemeClr val="bg1"/>
              </a:solidFill>
            </a:rPr>
            <a:t>untuk</a:t>
          </a:r>
          <a:r>
            <a:rPr lang="en-US" sz="1400" dirty="0">
              <a:solidFill>
                <a:schemeClr val="bg1"/>
              </a:solidFill>
            </a:rPr>
            <a:t> </a:t>
          </a:r>
          <a:r>
            <a:rPr lang="en-US" sz="1400" dirty="0" err="1">
              <a:solidFill>
                <a:schemeClr val="bg1"/>
              </a:solidFill>
            </a:rPr>
            <a:t>mencegah</a:t>
          </a:r>
          <a:r>
            <a:rPr lang="en-US" sz="1400" dirty="0">
              <a:solidFill>
                <a:schemeClr val="bg1"/>
              </a:solidFill>
            </a:rPr>
            <a:t> </a:t>
          </a:r>
          <a:r>
            <a:rPr lang="en-US" sz="1400" dirty="0" err="1">
              <a:solidFill>
                <a:schemeClr val="bg1"/>
              </a:solidFill>
            </a:rPr>
            <a:t>atau</a:t>
          </a:r>
          <a:r>
            <a:rPr lang="en-US" sz="1400" dirty="0">
              <a:solidFill>
                <a:schemeClr val="bg1"/>
              </a:solidFill>
            </a:rPr>
            <a:t> </a:t>
          </a:r>
          <a:r>
            <a:rPr lang="en-US" sz="1400" dirty="0" err="1">
              <a:solidFill>
                <a:schemeClr val="bg1"/>
              </a:solidFill>
            </a:rPr>
            <a:t>mitigasi</a:t>
          </a:r>
          <a:r>
            <a:rPr lang="en-US" sz="1400" dirty="0">
              <a:solidFill>
                <a:schemeClr val="bg1"/>
              </a:solidFill>
            </a:rPr>
            <a:t> </a:t>
          </a:r>
          <a:r>
            <a:rPr lang="en-US" sz="1400" dirty="0" err="1">
              <a:solidFill>
                <a:schemeClr val="bg1"/>
              </a:solidFill>
            </a:rPr>
            <a:t>dampak</a:t>
          </a:r>
          <a:r>
            <a:rPr lang="en-US" sz="1400" dirty="0">
              <a:solidFill>
                <a:schemeClr val="bg1"/>
              </a:solidFill>
            </a:rPr>
            <a:t> </a:t>
          </a:r>
          <a:r>
            <a:rPr lang="en-US" sz="1400" dirty="0" err="1">
              <a:solidFill>
                <a:schemeClr val="bg1"/>
              </a:solidFill>
            </a:rPr>
            <a:t>lingkungan</a:t>
          </a:r>
          <a:r>
            <a:rPr lang="en-US" sz="1400" dirty="0">
              <a:solidFill>
                <a:schemeClr val="bg1"/>
              </a:solidFill>
            </a:rPr>
            <a:t> yang </a:t>
          </a:r>
          <a:r>
            <a:rPr lang="en-US" sz="1400" dirty="0" err="1">
              <a:solidFill>
                <a:schemeClr val="bg1"/>
              </a:solidFill>
            </a:rPr>
            <a:t>merugikan</a:t>
          </a:r>
          <a:r>
            <a:rPr lang="en-US" sz="1400" dirty="0">
              <a:solidFill>
                <a:schemeClr val="bg1"/>
              </a:solidFill>
            </a:rPr>
            <a:t> </a:t>
          </a:r>
          <a:r>
            <a:rPr lang="en-US" sz="1400" dirty="0" err="1">
              <a:solidFill>
                <a:schemeClr val="bg1"/>
              </a:solidFill>
            </a:rPr>
            <a:t>dari</a:t>
          </a:r>
          <a:r>
            <a:rPr lang="en-US" sz="1400" dirty="0">
              <a:solidFill>
                <a:schemeClr val="bg1"/>
              </a:solidFill>
            </a:rPr>
            <a:t> </a:t>
          </a:r>
          <a:r>
            <a:rPr lang="en-US" sz="1400" dirty="0" err="1">
              <a:solidFill>
                <a:schemeClr val="bg1"/>
              </a:solidFill>
            </a:rPr>
            <a:t>situasi</a:t>
          </a:r>
          <a:r>
            <a:rPr lang="en-US" sz="1400" dirty="0">
              <a:solidFill>
                <a:schemeClr val="bg1"/>
              </a:solidFill>
            </a:rPr>
            <a:t> </a:t>
          </a:r>
          <a:r>
            <a:rPr lang="en-US" sz="1400" dirty="0" err="1">
              <a:solidFill>
                <a:schemeClr val="bg1"/>
              </a:solidFill>
            </a:rPr>
            <a:t>darurat</a:t>
          </a:r>
          <a:r>
            <a:rPr lang="en-US" sz="1400" dirty="0">
              <a:solidFill>
                <a:schemeClr val="bg1"/>
              </a:solidFill>
            </a:rPr>
            <a:t>;</a:t>
          </a:r>
        </a:p>
      </dgm:t>
    </dgm:pt>
    <dgm:pt modelId="{D0400BE3-FF6C-4F10-B3EE-FEFE23A0E0ED}" type="parTrans" cxnId="{4B877941-E456-4FD5-85AD-EF02A68878EA}">
      <dgm:prSet/>
      <dgm:spPr/>
      <dgm:t>
        <a:bodyPr/>
        <a:lstStyle/>
        <a:p>
          <a:endParaRPr lang="en-US">
            <a:solidFill>
              <a:schemeClr val="tx1"/>
            </a:solidFill>
          </a:endParaRPr>
        </a:p>
      </dgm:t>
    </dgm:pt>
    <dgm:pt modelId="{64E66BBD-6F6E-43E7-88E4-5B99CFC710B5}" type="sibTrans" cxnId="{4B877941-E456-4FD5-85AD-EF02A68878EA}">
      <dgm:prSet/>
      <dgm:spPr/>
      <dgm:t>
        <a:bodyPr/>
        <a:lstStyle/>
        <a:p>
          <a:endParaRPr lang="en-US">
            <a:solidFill>
              <a:schemeClr val="tx1"/>
            </a:solidFill>
          </a:endParaRPr>
        </a:p>
      </dgm:t>
    </dgm:pt>
    <dgm:pt modelId="{512C33A1-C1E9-4721-B2D9-A86B45587A5A}">
      <dgm:prSet phldrT="[Text]" custT="1"/>
      <dgm:spPr/>
      <dgm:t>
        <a:bodyPr/>
        <a:lstStyle/>
        <a:p>
          <a:r>
            <a:rPr lang="en-US" sz="1400" dirty="0" err="1">
              <a:solidFill>
                <a:schemeClr val="tx1"/>
              </a:solidFill>
            </a:rPr>
            <a:t>tanggap</a:t>
          </a:r>
          <a:r>
            <a:rPr lang="en-US" sz="1400" dirty="0">
              <a:solidFill>
                <a:schemeClr val="tx1"/>
              </a:solidFill>
            </a:rPr>
            <a:t> </a:t>
          </a:r>
          <a:r>
            <a:rPr lang="en-US" sz="1400" dirty="0" err="1">
              <a:solidFill>
                <a:schemeClr val="tx1"/>
              </a:solidFill>
            </a:rPr>
            <a:t>terhadap</a:t>
          </a:r>
          <a:r>
            <a:rPr lang="en-US" sz="1400" dirty="0">
              <a:solidFill>
                <a:schemeClr val="tx1"/>
              </a:solidFill>
            </a:rPr>
            <a:t> </a:t>
          </a:r>
          <a:r>
            <a:rPr lang="en-US" sz="1400" dirty="0" err="1">
              <a:solidFill>
                <a:schemeClr val="tx1"/>
              </a:solidFill>
            </a:rPr>
            <a:t>situasi</a:t>
          </a:r>
          <a:r>
            <a:rPr lang="en-US" sz="1400" dirty="0">
              <a:solidFill>
                <a:schemeClr val="tx1"/>
              </a:solidFill>
            </a:rPr>
            <a:t> </a:t>
          </a:r>
          <a:r>
            <a:rPr lang="en-US" sz="1400" dirty="0" err="1">
              <a:solidFill>
                <a:schemeClr val="tx1"/>
              </a:solidFill>
            </a:rPr>
            <a:t>darurat</a:t>
          </a:r>
          <a:r>
            <a:rPr lang="en-US" sz="1400" dirty="0">
              <a:solidFill>
                <a:schemeClr val="tx1"/>
              </a:solidFill>
            </a:rPr>
            <a:t> </a:t>
          </a:r>
          <a:r>
            <a:rPr lang="en-US" sz="1400" dirty="0" err="1">
              <a:solidFill>
                <a:schemeClr val="tx1"/>
              </a:solidFill>
            </a:rPr>
            <a:t>aktual</a:t>
          </a:r>
          <a:r>
            <a:rPr lang="en-US" sz="1400" dirty="0">
              <a:solidFill>
                <a:schemeClr val="tx1"/>
              </a:solidFill>
            </a:rPr>
            <a:t>;</a:t>
          </a:r>
        </a:p>
      </dgm:t>
    </dgm:pt>
    <dgm:pt modelId="{18FA2BD4-61CE-45C7-918E-F9AA1492CA69}" type="parTrans" cxnId="{4022DE43-258D-45AA-882D-DE1B0E659AE6}">
      <dgm:prSet/>
      <dgm:spPr/>
      <dgm:t>
        <a:bodyPr/>
        <a:lstStyle/>
        <a:p>
          <a:endParaRPr lang="en-US">
            <a:solidFill>
              <a:schemeClr val="tx1"/>
            </a:solidFill>
          </a:endParaRPr>
        </a:p>
      </dgm:t>
    </dgm:pt>
    <dgm:pt modelId="{188F5294-332A-43E9-A0B9-C72925DB2497}" type="sibTrans" cxnId="{4022DE43-258D-45AA-882D-DE1B0E659AE6}">
      <dgm:prSet/>
      <dgm:spPr/>
      <dgm:t>
        <a:bodyPr/>
        <a:lstStyle/>
        <a:p>
          <a:endParaRPr lang="en-US">
            <a:solidFill>
              <a:schemeClr val="tx1"/>
            </a:solidFill>
          </a:endParaRPr>
        </a:p>
      </dgm:t>
    </dgm:pt>
    <dgm:pt modelId="{D6C1DA85-012F-4425-B666-346834ABB515}">
      <dgm:prSet phldrT="[Text]" custT="1"/>
      <dgm:spPr/>
      <dgm:t>
        <a:bodyPr/>
        <a:lstStyle/>
        <a:p>
          <a:r>
            <a:rPr lang="en-US" sz="1400" dirty="0" err="1">
              <a:solidFill>
                <a:schemeClr val="tx1"/>
              </a:solidFill>
            </a:rPr>
            <a:t>melaksanakan</a:t>
          </a:r>
          <a:r>
            <a:rPr lang="en-US" sz="1400" dirty="0">
              <a:solidFill>
                <a:schemeClr val="tx1"/>
              </a:solidFill>
            </a:rPr>
            <a:t> </a:t>
          </a:r>
          <a:r>
            <a:rPr lang="en-US" sz="1400" dirty="0" err="1">
              <a:solidFill>
                <a:schemeClr val="tx1"/>
              </a:solidFill>
            </a:rPr>
            <a:t>tindakan</a:t>
          </a:r>
          <a:r>
            <a:rPr lang="en-US" sz="1400" dirty="0">
              <a:solidFill>
                <a:schemeClr val="tx1"/>
              </a:solidFill>
            </a:rPr>
            <a:t> </a:t>
          </a:r>
          <a:r>
            <a:rPr lang="en-US" sz="1400" dirty="0" err="1">
              <a:solidFill>
                <a:schemeClr val="tx1"/>
              </a:solidFill>
            </a:rPr>
            <a:t>untuk</a:t>
          </a:r>
          <a:r>
            <a:rPr lang="en-US" sz="1400" dirty="0">
              <a:solidFill>
                <a:schemeClr val="tx1"/>
              </a:solidFill>
            </a:rPr>
            <a:t> </a:t>
          </a:r>
          <a:r>
            <a:rPr lang="en-US" sz="1400" dirty="0" err="1">
              <a:solidFill>
                <a:schemeClr val="tx1"/>
              </a:solidFill>
            </a:rPr>
            <a:t>mencegah</a:t>
          </a:r>
          <a:r>
            <a:rPr lang="en-US" sz="1400" dirty="0">
              <a:solidFill>
                <a:schemeClr val="tx1"/>
              </a:solidFill>
            </a:rPr>
            <a:t> </a:t>
          </a:r>
          <a:r>
            <a:rPr lang="en-US" sz="1400" dirty="0" err="1">
              <a:solidFill>
                <a:schemeClr val="tx1"/>
              </a:solidFill>
            </a:rPr>
            <a:t>atau</a:t>
          </a:r>
          <a:r>
            <a:rPr lang="en-US" sz="1400" dirty="0">
              <a:solidFill>
                <a:schemeClr val="tx1"/>
              </a:solidFill>
            </a:rPr>
            <a:t> </a:t>
          </a:r>
          <a:r>
            <a:rPr lang="en-US" sz="1400" dirty="0" err="1">
              <a:solidFill>
                <a:schemeClr val="tx1"/>
              </a:solidFill>
            </a:rPr>
            <a:t>mitigasi</a:t>
          </a:r>
          <a:r>
            <a:rPr lang="en-US" sz="1400" dirty="0">
              <a:solidFill>
                <a:schemeClr val="tx1"/>
              </a:solidFill>
            </a:rPr>
            <a:t> </a:t>
          </a:r>
          <a:r>
            <a:rPr lang="en-US" sz="1400" dirty="0" err="1">
              <a:solidFill>
                <a:schemeClr val="tx1"/>
              </a:solidFill>
            </a:rPr>
            <a:t>konsekuensi</a:t>
          </a:r>
          <a:r>
            <a:rPr lang="en-US" sz="1400" dirty="0">
              <a:solidFill>
                <a:schemeClr val="tx1"/>
              </a:solidFill>
            </a:rPr>
            <a:t> </a:t>
          </a:r>
          <a:r>
            <a:rPr lang="en-US" sz="1400" dirty="0" err="1">
              <a:solidFill>
                <a:schemeClr val="tx1"/>
              </a:solidFill>
            </a:rPr>
            <a:t>dari</a:t>
          </a:r>
          <a:r>
            <a:rPr lang="en-US" sz="1400" dirty="0">
              <a:solidFill>
                <a:schemeClr val="tx1"/>
              </a:solidFill>
            </a:rPr>
            <a:t> </a:t>
          </a:r>
          <a:r>
            <a:rPr lang="en-US" sz="1400" dirty="0" err="1">
              <a:solidFill>
                <a:schemeClr val="tx1"/>
              </a:solidFill>
            </a:rPr>
            <a:t>situasi</a:t>
          </a:r>
          <a:r>
            <a:rPr lang="en-US" sz="1400" dirty="0">
              <a:solidFill>
                <a:schemeClr val="tx1"/>
              </a:solidFill>
            </a:rPr>
            <a:t> </a:t>
          </a:r>
          <a:r>
            <a:rPr lang="en-US" sz="1400" dirty="0" err="1">
              <a:solidFill>
                <a:schemeClr val="tx1"/>
              </a:solidFill>
            </a:rPr>
            <a:t>darurat</a:t>
          </a:r>
          <a:r>
            <a:rPr lang="en-US" sz="1400" dirty="0">
              <a:solidFill>
                <a:schemeClr val="tx1"/>
              </a:solidFill>
            </a:rPr>
            <a:t>, </a:t>
          </a:r>
          <a:r>
            <a:rPr lang="en-US" sz="1400" dirty="0" err="1">
              <a:solidFill>
                <a:schemeClr val="tx1"/>
              </a:solidFill>
            </a:rPr>
            <a:t>sesuai</a:t>
          </a:r>
          <a:r>
            <a:rPr lang="en-US" sz="1400" dirty="0">
              <a:solidFill>
                <a:schemeClr val="tx1"/>
              </a:solidFill>
            </a:rPr>
            <a:t> </a:t>
          </a:r>
          <a:r>
            <a:rPr lang="en-US" sz="1400" dirty="0" err="1">
              <a:solidFill>
                <a:schemeClr val="tx1"/>
              </a:solidFill>
            </a:rPr>
            <a:t>dengan</a:t>
          </a:r>
          <a:r>
            <a:rPr lang="en-US" sz="1400" dirty="0">
              <a:solidFill>
                <a:schemeClr val="tx1"/>
              </a:solidFill>
            </a:rPr>
            <a:t> </a:t>
          </a:r>
          <a:r>
            <a:rPr lang="en-US" sz="1400" dirty="0" err="1">
              <a:solidFill>
                <a:schemeClr val="tx1"/>
              </a:solidFill>
            </a:rPr>
            <a:t>besaran</a:t>
          </a:r>
          <a:r>
            <a:rPr lang="en-US" sz="1400" dirty="0">
              <a:solidFill>
                <a:schemeClr val="tx1"/>
              </a:solidFill>
            </a:rPr>
            <a:t> </a:t>
          </a:r>
          <a:r>
            <a:rPr lang="en-US" sz="1400" dirty="0" err="1">
              <a:solidFill>
                <a:schemeClr val="tx1"/>
              </a:solidFill>
            </a:rPr>
            <a:t>kedaruratan</a:t>
          </a:r>
          <a:r>
            <a:rPr lang="en-US" sz="1400" dirty="0">
              <a:solidFill>
                <a:schemeClr val="tx1"/>
              </a:solidFill>
            </a:rPr>
            <a:t> </a:t>
          </a:r>
          <a:r>
            <a:rPr lang="en-US" sz="1400" dirty="0" err="1">
              <a:solidFill>
                <a:schemeClr val="tx1"/>
              </a:solidFill>
            </a:rPr>
            <a:t>dan</a:t>
          </a:r>
          <a:r>
            <a:rPr lang="en-US" sz="1400" dirty="0">
              <a:solidFill>
                <a:schemeClr val="tx1"/>
              </a:solidFill>
            </a:rPr>
            <a:t> </a:t>
          </a:r>
          <a:r>
            <a:rPr lang="en-US" sz="1400" dirty="0" err="1">
              <a:solidFill>
                <a:schemeClr val="tx1"/>
              </a:solidFill>
            </a:rPr>
            <a:t>potensi</a:t>
          </a:r>
          <a:r>
            <a:rPr lang="en-US" sz="1400" dirty="0">
              <a:solidFill>
                <a:schemeClr val="tx1"/>
              </a:solidFill>
            </a:rPr>
            <a:t> </a:t>
          </a:r>
          <a:r>
            <a:rPr lang="en-US" sz="1400" dirty="0" err="1">
              <a:solidFill>
                <a:schemeClr val="tx1"/>
              </a:solidFill>
            </a:rPr>
            <a:t>dampak</a:t>
          </a:r>
          <a:r>
            <a:rPr lang="en-US" sz="1400" dirty="0">
              <a:solidFill>
                <a:schemeClr val="tx1"/>
              </a:solidFill>
            </a:rPr>
            <a:t> </a:t>
          </a:r>
          <a:r>
            <a:rPr lang="en-US" sz="1400" dirty="0" err="1">
              <a:solidFill>
                <a:schemeClr val="tx1"/>
              </a:solidFill>
            </a:rPr>
            <a:t>lingkungan</a:t>
          </a:r>
          <a:r>
            <a:rPr lang="en-US" sz="1400" dirty="0">
              <a:solidFill>
                <a:schemeClr val="tx1"/>
              </a:solidFill>
            </a:rPr>
            <a:t>;</a:t>
          </a:r>
        </a:p>
      </dgm:t>
    </dgm:pt>
    <dgm:pt modelId="{7A07046A-027B-4AB0-ACFD-82C66DA02DAE}" type="parTrans" cxnId="{08986673-4687-4BB4-9A8C-6A07F4705974}">
      <dgm:prSet/>
      <dgm:spPr/>
      <dgm:t>
        <a:bodyPr/>
        <a:lstStyle/>
        <a:p>
          <a:endParaRPr lang="en-US">
            <a:solidFill>
              <a:schemeClr val="tx1"/>
            </a:solidFill>
          </a:endParaRPr>
        </a:p>
      </dgm:t>
    </dgm:pt>
    <dgm:pt modelId="{E5BA6478-8C7A-4033-A738-C6BAE5F0039B}" type="sibTrans" cxnId="{08986673-4687-4BB4-9A8C-6A07F4705974}">
      <dgm:prSet/>
      <dgm:spPr/>
      <dgm:t>
        <a:bodyPr/>
        <a:lstStyle/>
        <a:p>
          <a:endParaRPr lang="en-US">
            <a:solidFill>
              <a:schemeClr val="tx1"/>
            </a:solidFill>
          </a:endParaRPr>
        </a:p>
      </dgm:t>
    </dgm:pt>
    <dgm:pt modelId="{69612CD5-7407-4063-BBF8-B407E38AEE4C}">
      <dgm:prSet phldrT="[Text]" custT="1"/>
      <dgm:spPr/>
      <dgm:t>
        <a:bodyPr/>
        <a:lstStyle/>
        <a:p>
          <a:r>
            <a:rPr lang="en-US" sz="1400" dirty="0" err="1">
              <a:solidFill>
                <a:schemeClr val="bg1"/>
              </a:solidFill>
            </a:rPr>
            <a:t>menguji</a:t>
          </a:r>
          <a:r>
            <a:rPr lang="en-US" sz="1400" dirty="0">
              <a:solidFill>
                <a:schemeClr val="bg1"/>
              </a:solidFill>
            </a:rPr>
            <a:t> </a:t>
          </a:r>
          <a:r>
            <a:rPr lang="en-US" sz="1400" dirty="0" err="1">
              <a:solidFill>
                <a:schemeClr val="bg1"/>
              </a:solidFill>
            </a:rPr>
            <a:t>secara</a:t>
          </a:r>
          <a:r>
            <a:rPr lang="en-US" sz="1400" dirty="0">
              <a:solidFill>
                <a:schemeClr val="bg1"/>
              </a:solidFill>
            </a:rPr>
            <a:t> </a:t>
          </a:r>
          <a:r>
            <a:rPr lang="en-US" sz="1400" dirty="0" err="1">
              <a:solidFill>
                <a:schemeClr val="bg1"/>
              </a:solidFill>
            </a:rPr>
            <a:t>periodik</a:t>
          </a:r>
          <a:r>
            <a:rPr lang="en-US" sz="1400" dirty="0">
              <a:solidFill>
                <a:schemeClr val="bg1"/>
              </a:solidFill>
            </a:rPr>
            <a:t> </a:t>
          </a:r>
          <a:r>
            <a:rPr lang="en-US" sz="1400" dirty="0" err="1">
              <a:solidFill>
                <a:schemeClr val="bg1"/>
              </a:solidFill>
            </a:rPr>
            <a:t>tindakan</a:t>
          </a:r>
          <a:r>
            <a:rPr lang="en-US" sz="1400" dirty="0">
              <a:solidFill>
                <a:schemeClr val="bg1"/>
              </a:solidFill>
            </a:rPr>
            <a:t> </a:t>
          </a:r>
          <a:r>
            <a:rPr lang="en-US" sz="1400" dirty="0" err="1">
              <a:solidFill>
                <a:schemeClr val="bg1"/>
              </a:solidFill>
            </a:rPr>
            <a:t>tanggap</a:t>
          </a:r>
          <a:r>
            <a:rPr lang="en-US" sz="1400" dirty="0">
              <a:solidFill>
                <a:schemeClr val="bg1"/>
              </a:solidFill>
            </a:rPr>
            <a:t> </a:t>
          </a:r>
          <a:r>
            <a:rPr lang="en-US" sz="1400" dirty="0" err="1">
              <a:solidFill>
                <a:schemeClr val="bg1"/>
              </a:solidFill>
            </a:rPr>
            <a:t>darurat</a:t>
          </a:r>
          <a:r>
            <a:rPr lang="en-US" sz="1400" dirty="0">
              <a:solidFill>
                <a:schemeClr val="bg1"/>
              </a:solidFill>
            </a:rPr>
            <a:t> yang </a:t>
          </a:r>
          <a:r>
            <a:rPr lang="en-US" sz="1400" dirty="0" err="1">
              <a:solidFill>
                <a:schemeClr val="bg1"/>
              </a:solidFill>
            </a:rPr>
            <a:t>telah</a:t>
          </a:r>
          <a:r>
            <a:rPr lang="en-US" sz="1400" dirty="0">
              <a:solidFill>
                <a:schemeClr val="bg1"/>
              </a:solidFill>
            </a:rPr>
            <a:t> </a:t>
          </a:r>
          <a:r>
            <a:rPr lang="en-US" sz="1400" dirty="0" err="1">
              <a:solidFill>
                <a:schemeClr val="bg1"/>
              </a:solidFill>
            </a:rPr>
            <a:t>direncanakan</a:t>
          </a:r>
          <a:r>
            <a:rPr lang="en-US" sz="1400" dirty="0">
              <a:solidFill>
                <a:schemeClr val="bg1"/>
              </a:solidFill>
            </a:rPr>
            <a:t>, </a:t>
          </a:r>
          <a:r>
            <a:rPr lang="en-US" sz="1400" dirty="0" err="1">
              <a:solidFill>
                <a:schemeClr val="bg1"/>
              </a:solidFill>
            </a:rPr>
            <a:t>sejauh</a:t>
          </a:r>
          <a:r>
            <a:rPr lang="en-US" sz="1400" dirty="0">
              <a:solidFill>
                <a:schemeClr val="bg1"/>
              </a:solidFill>
            </a:rPr>
            <a:t> yang </a:t>
          </a:r>
          <a:r>
            <a:rPr lang="en-US" sz="1400" dirty="0" err="1">
              <a:solidFill>
                <a:schemeClr val="bg1"/>
              </a:solidFill>
            </a:rPr>
            <a:t>dapat</a:t>
          </a:r>
          <a:r>
            <a:rPr lang="en-US" sz="1400" dirty="0">
              <a:solidFill>
                <a:schemeClr val="bg1"/>
              </a:solidFill>
            </a:rPr>
            <a:t> </a:t>
          </a:r>
          <a:r>
            <a:rPr lang="en-US" sz="1400" dirty="0" err="1">
              <a:solidFill>
                <a:schemeClr val="bg1"/>
              </a:solidFill>
            </a:rPr>
            <a:t>dilakukan</a:t>
          </a:r>
          <a:r>
            <a:rPr lang="en-US" sz="1400" dirty="0">
              <a:solidFill>
                <a:schemeClr val="bg1"/>
              </a:solidFill>
            </a:rPr>
            <a:t>;</a:t>
          </a:r>
        </a:p>
      </dgm:t>
    </dgm:pt>
    <dgm:pt modelId="{A43B9228-B1A6-4ED8-AC4A-D8ECD25DDE7C}" type="parTrans" cxnId="{214A0E47-DCFE-42EF-B17C-32484EFD7D3A}">
      <dgm:prSet/>
      <dgm:spPr/>
      <dgm:t>
        <a:bodyPr/>
        <a:lstStyle/>
        <a:p>
          <a:endParaRPr lang="en-US">
            <a:solidFill>
              <a:schemeClr val="tx1"/>
            </a:solidFill>
          </a:endParaRPr>
        </a:p>
      </dgm:t>
    </dgm:pt>
    <dgm:pt modelId="{E73E5998-E2E2-4801-9D75-384DDA02E0E6}" type="sibTrans" cxnId="{214A0E47-DCFE-42EF-B17C-32484EFD7D3A}">
      <dgm:prSet/>
      <dgm:spPr/>
      <dgm:t>
        <a:bodyPr/>
        <a:lstStyle/>
        <a:p>
          <a:endParaRPr lang="en-US">
            <a:solidFill>
              <a:schemeClr val="tx1"/>
            </a:solidFill>
          </a:endParaRPr>
        </a:p>
      </dgm:t>
    </dgm:pt>
    <dgm:pt modelId="{67D70F8A-43DC-4949-A60F-E668C74CDB41}">
      <dgm:prSet phldrT="[Text]" custT="1"/>
      <dgm:spPr/>
      <dgm:t>
        <a:bodyPr/>
        <a:lstStyle/>
        <a:p>
          <a:r>
            <a:rPr lang="en-US" sz="1400" dirty="0" err="1">
              <a:solidFill>
                <a:schemeClr val="bg1"/>
              </a:solidFill>
            </a:rPr>
            <a:t>meninjau</a:t>
          </a:r>
          <a:r>
            <a:rPr lang="en-US" sz="1400" dirty="0">
              <a:solidFill>
                <a:schemeClr val="bg1"/>
              </a:solidFill>
            </a:rPr>
            <a:t> </a:t>
          </a:r>
          <a:r>
            <a:rPr lang="en-US" sz="1400" dirty="0" err="1">
              <a:solidFill>
                <a:schemeClr val="bg1"/>
              </a:solidFill>
            </a:rPr>
            <a:t>dan</a:t>
          </a:r>
          <a:r>
            <a:rPr lang="en-US" sz="1400" dirty="0">
              <a:solidFill>
                <a:schemeClr val="bg1"/>
              </a:solidFill>
            </a:rPr>
            <a:t> </a:t>
          </a:r>
          <a:r>
            <a:rPr lang="en-US" sz="1400" dirty="0" err="1">
              <a:solidFill>
                <a:schemeClr val="bg1"/>
              </a:solidFill>
            </a:rPr>
            <a:t>merevisi</a:t>
          </a:r>
          <a:r>
            <a:rPr lang="en-US" sz="1400" dirty="0">
              <a:solidFill>
                <a:schemeClr val="bg1"/>
              </a:solidFill>
            </a:rPr>
            <a:t> </a:t>
          </a:r>
          <a:r>
            <a:rPr lang="en-US" sz="1400" dirty="0" err="1">
              <a:solidFill>
                <a:schemeClr val="bg1"/>
              </a:solidFill>
            </a:rPr>
            <a:t>secara</a:t>
          </a:r>
          <a:r>
            <a:rPr lang="en-US" sz="1400" dirty="0">
              <a:solidFill>
                <a:schemeClr val="bg1"/>
              </a:solidFill>
            </a:rPr>
            <a:t> </a:t>
          </a:r>
          <a:r>
            <a:rPr lang="en-US" sz="1400" dirty="0" err="1">
              <a:solidFill>
                <a:schemeClr val="bg1"/>
              </a:solidFill>
            </a:rPr>
            <a:t>periodik</a:t>
          </a:r>
          <a:r>
            <a:rPr lang="en-US" sz="1400" dirty="0">
              <a:solidFill>
                <a:schemeClr val="bg1"/>
              </a:solidFill>
            </a:rPr>
            <a:t> proses </a:t>
          </a:r>
          <a:r>
            <a:rPr lang="en-US" sz="1400" dirty="0" err="1">
              <a:solidFill>
                <a:schemeClr val="bg1"/>
              </a:solidFill>
            </a:rPr>
            <a:t>dan</a:t>
          </a:r>
          <a:r>
            <a:rPr lang="en-US" sz="1400" dirty="0">
              <a:solidFill>
                <a:schemeClr val="bg1"/>
              </a:solidFill>
            </a:rPr>
            <a:t> </a:t>
          </a:r>
          <a:r>
            <a:rPr lang="en-US" sz="1400" dirty="0" err="1">
              <a:solidFill>
                <a:schemeClr val="bg1"/>
              </a:solidFill>
            </a:rPr>
            <a:t>tindakan</a:t>
          </a:r>
          <a:r>
            <a:rPr lang="en-US" sz="1400" dirty="0">
              <a:solidFill>
                <a:schemeClr val="bg1"/>
              </a:solidFill>
            </a:rPr>
            <a:t> </a:t>
          </a:r>
          <a:r>
            <a:rPr lang="en-US" sz="1400" dirty="0" err="1">
              <a:solidFill>
                <a:schemeClr val="bg1"/>
              </a:solidFill>
            </a:rPr>
            <a:t>tanggap</a:t>
          </a:r>
          <a:r>
            <a:rPr lang="en-US" sz="1400" dirty="0">
              <a:solidFill>
                <a:schemeClr val="bg1"/>
              </a:solidFill>
            </a:rPr>
            <a:t> </a:t>
          </a:r>
          <a:r>
            <a:rPr lang="en-US" sz="1400" dirty="0" err="1">
              <a:solidFill>
                <a:schemeClr val="bg1"/>
              </a:solidFill>
            </a:rPr>
            <a:t>darurat</a:t>
          </a:r>
          <a:r>
            <a:rPr lang="en-US" sz="1400" dirty="0">
              <a:solidFill>
                <a:schemeClr val="bg1"/>
              </a:solidFill>
            </a:rPr>
            <a:t> yang </a:t>
          </a:r>
          <a:r>
            <a:rPr lang="en-US" sz="1400" dirty="0" err="1">
              <a:solidFill>
                <a:schemeClr val="bg1"/>
              </a:solidFill>
            </a:rPr>
            <a:t>telah</a:t>
          </a:r>
          <a:r>
            <a:rPr lang="en-US" sz="1400" dirty="0">
              <a:solidFill>
                <a:schemeClr val="bg1"/>
              </a:solidFill>
            </a:rPr>
            <a:t> </a:t>
          </a:r>
          <a:r>
            <a:rPr lang="en-US" sz="1400" dirty="0" err="1">
              <a:solidFill>
                <a:schemeClr val="bg1"/>
              </a:solidFill>
            </a:rPr>
            <a:t>direncanakan</a:t>
          </a:r>
          <a:r>
            <a:rPr lang="en-US" sz="1400" dirty="0">
              <a:solidFill>
                <a:schemeClr val="bg1"/>
              </a:solidFill>
            </a:rPr>
            <a:t>, </a:t>
          </a:r>
          <a:r>
            <a:rPr lang="en-US" sz="1400" dirty="0" err="1">
              <a:solidFill>
                <a:schemeClr val="bg1"/>
              </a:solidFill>
            </a:rPr>
            <a:t>khususnya</a:t>
          </a:r>
          <a:r>
            <a:rPr lang="en-US" sz="1400" dirty="0">
              <a:solidFill>
                <a:schemeClr val="bg1"/>
              </a:solidFill>
            </a:rPr>
            <a:t> </a:t>
          </a:r>
          <a:r>
            <a:rPr lang="en-US" sz="1400" dirty="0" err="1">
              <a:solidFill>
                <a:schemeClr val="bg1"/>
              </a:solidFill>
            </a:rPr>
            <a:t>setelah</a:t>
          </a:r>
          <a:r>
            <a:rPr lang="en-US" sz="1400" dirty="0">
              <a:solidFill>
                <a:schemeClr val="bg1"/>
              </a:solidFill>
            </a:rPr>
            <a:t> </a:t>
          </a:r>
          <a:r>
            <a:rPr lang="en-US" sz="1400" dirty="0" err="1">
              <a:solidFill>
                <a:schemeClr val="bg1"/>
              </a:solidFill>
            </a:rPr>
            <a:t>terjadi</a:t>
          </a:r>
          <a:r>
            <a:rPr lang="en-US" sz="1400" dirty="0">
              <a:solidFill>
                <a:schemeClr val="bg1"/>
              </a:solidFill>
            </a:rPr>
            <a:t> </a:t>
          </a:r>
          <a:r>
            <a:rPr lang="en-US" sz="1400" dirty="0" err="1">
              <a:solidFill>
                <a:schemeClr val="bg1"/>
              </a:solidFill>
            </a:rPr>
            <a:t>situasi</a:t>
          </a:r>
          <a:r>
            <a:rPr lang="en-US" sz="1400" dirty="0">
              <a:solidFill>
                <a:schemeClr val="bg1"/>
              </a:solidFill>
            </a:rPr>
            <a:t> </a:t>
          </a:r>
          <a:r>
            <a:rPr lang="en-US" sz="1400" dirty="0" err="1">
              <a:solidFill>
                <a:schemeClr val="bg1"/>
              </a:solidFill>
            </a:rPr>
            <a:t>darurat</a:t>
          </a:r>
          <a:r>
            <a:rPr lang="en-US" sz="1400" dirty="0">
              <a:solidFill>
                <a:schemeClr val="bg1"/>
              </a:solidFill>
            </a:rPr>
            <a:t> </a:t>
          </a:r>
          <a:r>
            <a:rPr lang="en-US" sz="1400" dirty="0" err="1">
              <a:solidFill>
                <a:schemeClr val="bg1"/>
              </a:solidFill>
            </a:rPr>
            <a:t>atau</a:t>
          </a:r>
          <a:r>
            <a:rPr lang="en-US" sz="1400" dirty="0">
              <a:solidFill>
                <a:schemeClr val="bg1"/>
              </a:solidFill>
            </a:rPr>
            <a:t> </a:t>
          </a:r>
          <a:r>
            <a:rPr lang="en-US" sz="1400" dirty="0" err="1">
              <a:solidFill>
                <a:schemeClr val="bg1"/>
              </a:solidFill>
            </a:rPr>
            <a:t>setelah</a:t>
          </a:r>
          <a:r>
            <a:rPr lang="en-US" sz="1400" dirty="0">
              <a:solidFill>
                <a:schemeClr val="bg1"/>
              </a:solidFill>
            </a:rPr>
            <a:t> </a:t>
          </a:r>
          <a:r>
            <a:rPr lang="en-US" sz="1400" dirty="0" err="1">
              <a:solidFill>
                <a:schemeClr val="bg1"/>
              </a:solidFill>
            </a:rPr>
            <a:t>dilakukan</a:t>
          </a:r>
          <a:r>
            <a:rPr lang="en-US" sz="1400" dirty="0">
              <a:solidFill>
                <a:schemeClr val="bg1"/>
              </a:solidFill>
            </a:rPr>
            <a:t> </a:t>
          </a:r>
          <a:r>
            <a:rPr lang="en-US" sz="1400" dirty="0" err="1">
              <a:solidFill>
                <a:schemeClr val="bg1"/>
              </a:solidFill>
            </a:rPr>
            <a:t>pengujian</a:t>
          </a:r>
          <a:r>
            <a:rPr lang="en-US" sz="1400" dirty="0">
              <a:solidFill>
                <a:schemeClr val="bg1"/>
              </a:solidFill>
            </a:rPr>
            <a:t>;</a:t>
          </a:r>
        </a:p>
      </dgm:t>
    </dgm:pt>
    <dgm:pt modelId="{48AC2E72-3022-43FA-92C5-24830F2367EB}" type="parTrans" cxnId="{C3327105-4959-4227-A33E-F4CC9363F710}">
      <dgm:prSet/>
      <dgm:spPr/>
      <dgm:t>
        <a:bodyPr/>
        <a:lstStyle/>
        <a:p>
          <a:endParaRPr lang="en-US">
            <a:solidFill>
              <a:schemeClr val="tx1"/>
            </a:solidFill>
          </a:endParaRPr>
        </a:p>
      </dgm:t>
    </dgm:pt>
    <dgm:pt modelId="{B10670DB-AEDB-48D2-98B0-44B446CBFA47}" type="sibTrans" cxnId="{C3327105-4959-4227-A33E-F4CC9363F710}">
      <dgm:prSet/>
      <dgm:spPr/>
      <dgm:t>
        <a:bodyPr/>
        <a:lstStyle/>
        <a:p>
          <a:endParaRPr lang="en-US">
            <a:solidFill>
              <a:schemeClr val="tx1"/>
            </a:solidFill>
          </a:endParaRPr>
        </a:p>
      </dgm:t>
    </dgm:pt>
    <dgm:pt modelId="{5D5CD3D0-B73C-4A3A-B742-E1218B200232}">
      <dgm:prSet phldrT="[Text]" custT="1"/>
      <dgm:spPr/>
      <dgm:t>
        <a:bodyPr/>
        <a:lstStyle/>
        <a:p>
          <a:r>
            <a:rPr lang="en-US" sz="1400" dirty="0" err="1">
              <a:solidFill>
                <a:schemeClr val="tx1"/>
              </a:solidFill>
            </a:rPr>
            <a:t>menyediakan</a:t>
          </a:r>
          <a:r>
            <a:rPr lang="en-US" sz="1400" dirty="0">
              <a:solidFill>
                <a:schemeClr val="tx1"/>
              </a:solidFill>
            </a:rPr>
            <a:t> </a:t>
          </a:r>
          <a:r>
            <a:rPr lang="en-US" sz="1400" dirty="0" err="1">
              <a:solidFill>
                <a:schemeClr val="tx1"/>
              </a:solidFill>
            </a:rPr>
            <a:t>informasi</a:t>
          </a:r>
          <a:r>
            <a:rPr lang="en-US" sz="1400" dirty="0">
              <a:solidFill>
                <a:schemeClr val="tx1"/>
              </a:solidFill>
            </a:rPr>
            <a:t> yang </a:t>
          </a:r>
          <a:r>
            <a:rPr lang="en-US" sz="1400" dirty="0" err="1">
              <a:solidFill>
                <a:schemeClr val="tx1"/>
              </a:solidFill>
            </a:rPr>
            <a:t>relevan</a:t>
          </a:r>
          <a:r>
            <a:rPr lang="en-US" sz="1400" dirty="0">
              <a:solidFill>
                <a:schemeClr val="tx1"/>
              </a:solidFill>
            </a:rPr>
            <a:t> </a:t>
          </a:r>
          <a:r>
            <a:rPr lang="en-US" sz="1400" dirty="0" err="1">
              <a:solidFill>
                <a:schemeClr val="tx1"/>
              </a:solidFill>
            </a:rPr>
            <a:t>dan</a:t>
          </a:r>
          <a:r>
            <a:rPr lang="en-US" sz="1400" dirty="0">
              <a:solidFill>
                <a:schemeClr val="tx1"/>
              </a:solidFill>
            </a:rPr>
            <a:t> </a:t>
          </a:r>
          <a:r>
            <a:rPr lang="en-US" sz="1400" dirty="0" err="1">
              <a:solidFill>
                <a:schemeClr val="tx1"/>
              </a:solidFill>
            </a:rPr>
            <a:t>pelatihan</a:t>
          </a:r>
          <a:r>
            <a:rPr lang="en-US" sz="1400" dirty="0">
              <a:solidFill>
                <a:schemeClr val="tx1"/>
              </a:solidFill>
            </a:rPr>
            <a:t> yang </a:t>
          </a:r>
          <a:r>
            <a:rPr lang="en-US" sz="1400" dirty="0" err="1">
              <a:solidFill>
                <a:schemeClr val="tx1"/>
              </a:solidFill>
            </a:rPr>
            <a:t>terkait</a:t>
          </a:r>
          <a:r>
            <a:rPr lang="en-US" sz="1400" dirty="0">
              <a:solidFill>
                <a:schemeClr val="tx1"/>
              </a:solidFill>
            </a:rPr>
            <a:t> </a:t>
          </a:r>
          <a:r>
            <a:rPr lang="en-US" sz="1400" dirty="0" err="1">
              <a:solidFill>
                <a:schemeClr val="tx1"/>
              </a:solidFill>
            </a:rPr>
            <a:t>dengan</a:t>
          </a:r>
          <a:r>
            <a:rPr lang="en-US" sz="1400" dirty="0">
              <a:solidFill>
                <a:schemeClr val="tx1"/>
              </a:solidFill>
            </a:rPr>
            <a:t> </a:t>
          </a:r>
          <a:r>
            <a:rPr lang="en-US" sz="1400" dirty="0" err="1">
              <a:solidFill>
                <a:schemeClr val="tx1"/>
              </a:solidFill>
            </a:rPr>
            <a:t>kesiagaan</a:t>
          </a:r>
          <a:r>
            <a:rPr lang="en-US" sz="1400" dirty="0">
              <a:solidFill>
                <a:schemeClr val="tx1"/>
              </a:solidFill>
            </a:rPr>
            <a:t> </a:t>
          </a:r>
          <a:r>
            <a:rPr lang="en-US" sz="1400" dirty="0" err="1">
              <a:solidFill>
                <a:schemeClr val="tx1"/>
              </a:solidFill>
            </a:rPr>
            <a:t>dan</a:t>
          </a:r>
          <a:r>
            <a:rPr lang="en-US" sz="1400" dirty="0">
              <a:solidFill>
                <a:schemeClr val="tx1"/>
              </a:solidFill>
            </a:rPr>
            <a:t> </a:t>
          </a:r>
          <a:r>
            <a:rPr lang="en-US" sz="1400" dirty="0" err="1">
              <a:solidFill>
                <a:schemeClr val="tx1"/>
              </a:solidFill>
            </a:rPr>
            <a:t>tanggap</a:t>
          </a:r>
          <a:r>
            <a:rPr lang="en-US" sz="1400" dirty="0">
              <a:solidFill>
                <a:schemeClr val="tx1"/>
              </a:solidFill>
            </a:rPr>
            <a:t> </a:t>
          </a:r>
          <a:r>
            <a:rPr lang="en-US" sz="1400" dirty="0" err="1">
              <a:solidFill>
                <a:schemeClr val="tx1"/>
              </a:solidFill>
            </a:rPr>
            <a:t>darurat</a:t>
          </a:r>
          <a:r>
            <a:rPr lang="en-US" sz="1400" dirty="0">
              <a:solidFill>
                <a:schemeClr val="tx1"/>
              </a:solidFill>
            </a:rPr>
            <a:t>, </a:t>
          </a:r>
          <a:r>
            <a:rPr lang="en-US" sz="1400" dirty="0" err="1">
              <a:solidFill>
                <a:schemeClr val="tx1"/>
              </a:solidFill>
            </a:rPr>
            <a:t>jika</a:t>
          </a:r>
          <a:r>
            <a:rPr lang="en-US" sz="1400" dirty="0">
              <a:solidFill>
                <a:schemeClr val="tx1"/>
              </a:solidFill>
            </a:rPr>
            <a:t> </a:t>
          </a:r>
          <a:r>
            <a:rPr lang="en-US" sz="1400" dirty="0" err="1">
              <a:solidFill>
                <a:schemeClr val="tx1"/>
              </a:solidFill>
            </a:rPr>
            <a:t>sesuai</a:t>
          </a:r>
          <a:r>
            <a:rPr lang="en-US" sz="1400" dirty="0">
              <a:solidFill>
                <a:schemeClr val="tx1"/>
              </a:solidFill>
            </a:rPr>
            <a:t>, </a:t>
          </a:r>
          <a:r>
            <a:rPr lang="en-US" sz="1400" dirty="0" err="1">
              <a:solidFill>
                <a:schemeClr val="tx1"/>
              </a:solidFill>
            </a:rPr>
            <a:t>kepada</a:t>
          </a:r>
          <a:r>
            <a:rPr lang="en-US" sz="1400" dirty="0">
              <a:solidFill>
                <a:schemeClr val="tx1"/>
              </a:solidFill>
            </a:rPr>
            <a:t> </a:t>
          </a:r>
          <a:r>
            <a:rPr lang="en-US" sz="1400" dirty="0" err="1">
              <a:solidFill>
                <a:schemeClr val="tx1"/>
              </a:solidFill>
            </a:rPr>
            <a:t>pihak</a:t>
          </a:r>
          <a:r>
            <a:rPr lang="en-US" sz="1400" dirty="0">
              <a:solidFill>
                <a:schemeClr val="tx1"/>
              </a:solidFill>
            </a:rPr>
            <a:t> </a:t>
          </a:r>
          <a:r>
            <a:rPr lang="en-US" sz="1400" dirty="0" err="1">
              <a:solidFill>
                <a:schemeClr val="tx1"/>
              </a:solidFill>
            </a:rPr>
            <a:t>berkepentingan</a:t>
          </a:r>
          <a:r>
            <a:rPr lang="en-US" sz="1400" dirty="0">
              <a:solidFill>
                <a:schemeClr val="tx1"/>
              </a:solidFill>
            </a:rPr>
            <a:t>, </a:t>
          </a:r>
          <a:r>
            <a:rPr lang="en-US" sz="1400" dirty="0" err="1">
              <a:solidFill>
                <a:schemeClr val="tx1"/>
              </a:solidFill>
            </a:rPr>
            <a:t>termasuk</a:t>
          </a:r>
          <a:r>
            <a:rPr lang="en-US" sz="1400" dirty="0">
              <a:solidFill>
                <a:schemeClr val="tx1"/>
              </a:solidFill>
            </a:rPr>
            <a:t> </a:t>
          </a:r>
          <a:r>
            <a:rPr lang="en-US" sz="1400" dirty="0" err="1">
              <a:solidFill>
                <a:schemeClr val="tx1"/>
              </a:solidFill>
            </a:rPr>
            <a:t>personil</a:t>
          </a:r>
          <a:r>
            <a:rPr lang="en-US" sz="1400" dirty="0">
              <a:solidFill>
                <a:schemeClr val="tx1"/>
              </a:solidFill>
            </a:rPr>
            <a:t> yang </a:t>
          </a:r>
          <a:r>
            <a:rPr lang="en-US" sz="1400" dirty="0" err="1">
              <a:solidFill>
                <a:schemeClr val="tx1"/>
              </a:solidFill>
            </a:rPr>
            <a:t>bekerja</a:t>
          </a:r>
          <a:r>
            <a:rPr lang="en-US" sz="1400" dirty="0">
              <a:solidFill>
                <a:schemeClr val="tx1"/>
              </a:solidFill>
            </a:rPr>
            <a:t> di </a:t>
          </a:r>
          <a:r>
            <a:rPr lang="en-US" sz="1400" dirty="0" err="1">
              <a:solidFill>
                <a:schemeClr val="tx1"/>
              </a:solidFill>
            </a:rPr>
            <a:t>bawah</a:t>
          </a:r>
          <a:r>
            <a:rPr lang="en-US" sz="1400" dirty="0">
              <a:solidFill>
                <a:schemeClr val="tx1"/>
              </a:solidFill>
            </a:rPr>
            <a:t> </a:t>
          </a:r>
          <a:r>
            <a:rPr lang="en-US" sz="1400" dirty="0" err="1">
              <a:solidFill>
                <a:schemeClr val="tx1"/>
              </a:solidFill>
            </a:rPr>
            <a:t>kendali</a:t>
          </a:r>
          <a:r>
            <a:rPr lang="en-US" sz="1400" dirty="0">
              <a:solidFill>
                <a:schemeClr val="tx1"/>
              </a:solidFill>
            </a:rPr>
            <a:t> </a:t>
          </a:r>
          <a:r>
            <a:rPr lang="en-US" sz="1400" dirty="0" err="1">
              <a:solidFill>
                <a:schemeClr val="tx1"/>
              </a:solidFill>
            </a:rPr>
            <a:t>organisasi</a:t>
          </a:r>
          <a:r>
            <a:rPr lang="en-US" sz="1400" dirty="0">
              <a:solidFill>
                <a:schemeClr val="tx1"/>
              </a:solidFill>
            </a:rPr>
            <a:t>.</a:t>
          </a:r>
        </a:p>
      </dgm:t>
    </dgm:pt>
    <dgm:pt modelId="{BDB19637-1FDC-479B-BCB6-D878DE35ABFF}" type="parTrans" cxnId="{590CE68D-78E2-444F-ACEB-B74F532F7916}">
      <dgm:prSet/>
      <dgm:spPr/>
      <dgm:t>
        <a:bodyPr/>
        <a:lstStyle/>
        <a:p>
          <a:endParaRPr lang="en-US">
            <a:solidFill>
              <a:schemeClr val="tx1"/>
            </a:solidFill>
          </a:endParaRPr>
        </a:p>
      </dgm:t>
    </dgm:pt>
    <dgm:pt modelId="{B79E9A05-CCF0-4A0F-9954-04C94F256AAC}" type="sibTrans" cxnId="{590CE68D-78E2-444F-ACEB-B74F532F7916}">
      <dgm:prSet/>
      <dgm:spPr/>
      <dgm:t>
        <a:bodyPr/>
        <a:lstStyle/>
        <a:p>
          <a:endParaRPr lang="en-US">
            <a:solidFill>
              <a:schemeClr val="tx1"/>
            </a:solidFill>
          </a:endParaRPr>
        </a:p>
      </dgm:t>
    </dgm:pt>
    <dgm:pt modelId="{CFB94C23-DD1A-4F22-9CBE-0DA423195CB3}" type="pres">
      <dgm:prSet presAssocID="{5599BA11-BFA1-4B6A-9BE8-2848ECAA1CCA}" presName="Name0" presStyleCnt="0">
        <dgm:presLayoutVars>
          <dgm:chMax val="7"/>
          <dgm:chPref val="7"/>
          <dgm:dir/>
        </dgm:presLayoutVars>
      </dgm:prSet>
      <dgm:spPr/>
    </dgm:pt>
    <dgm:pt modelId="{4FFDE489-C697-4A8D-B7D1-405E7D719135}" type="pres">
      <dgm:prSet presAssocID="{5599BA11-BFA1-4B6A-9BE8-2848ECAA1CCA}" presName="Name1" presStyleCnt="0"/>
      <dgm:spPr/>
    </dgm:pt>
    <dgm:pt modelId="{3E77C0CE-FEEE-41AA-A800-64F30F7B00BB}" type="pres">
      <dgm:prSet presAssocID="{5599BA11-BFA1-4B6A-9BE8-2848ECAA1CCA}" presName="cycle" presStyleCnt="0"/>
      <dgm:spPr/>
    </dgm:pt>
    <dgm:pt modelId="{E604956C-34A9-42C2-AD5C-5D65C9F2A01A}" type="pres">
      <dgm:prSet presAssocID="{5599BA11-BFA1-4B6A-9BE8-2848ECAA1CCA}" presName="srcNode" presStyleLbl="node1" presStyleIdx="0" presStyleCnt="6"/>
      <dgm:spPr/>
    </dgm:pt>
    <dgm:pt modelId="{B52F07FA-85CE-43C6-A469-B816524C61D6}" type="pres">
      <dgm:prSet presAssocID="{5599BA11-BFA1-4B6A-9BE8-2848ECAA1CCA}" presName="conn" presStyleLbl="parChTrans1D2" presStyleIdx="0" presStyleCnt="1"/>
      <dgm:spPr/>
    </dgm:pt>
    <dgm:pt modelId="{5E950906-56DA-402F-A0C5-45F360CBCBCF}" type="pres">
      <dgm:prSet presAssocID="{5599BA11-BFA1-4B6A-9BE8-2848ECAA1CCA}" presName="extraNode" presStyleLbl="node1" presStyleIdx="0" presStyleCnt="6"/>
      <dgm:spPr/>
    </dgm:pt>
    <dgm:pt modelId="{A8E08DC9-C253-48C9-BE5C-F8284FAF06D1}" type="pres">
      <dgm:prSet presAssocID="{5599BA11-BFA1-4B6A-9BE8-2848ECAA1CCA}" presName="dstNode" presStyleLbl="node1" presStyleIdx="0" presStyleCnt="6"/>
      <dgm:spPr/>
    </dgm:pt>
    <dgm:pt modelId="{40E23F0D-16BA-428A-9989-B275AFCD45A6}" type="pres">
      <dgm:prSet presAssocID="{77C2EC1B-AABB-4812-9D05-F78870D6849E}" presName="text_1" presStyleLbl="node1" presStyleIdx="0" presStyleCnt="6">
        <dgm:presLayoutVars>
          <dgm:bulletEnabled val="1"/>
        </dgm:presLayoutVars>
      </dgm:prSet>
      <dgm:spPr/>
    </dgm:pt>
    <dgm:pt modelId="{3D32B9D3-F749-49B7-8AA7-D4EFFE37A35E}" type="pres">
      <dgm:prSet presAssocID="{77C2EC1B-AABB-4812-9D05-F78870D6849E}" presName="accent_1" presStyleCnt="0"/>
      <dgm:spPr/>
    </dgm:pt>
    <dgm:pt modelId="{DE08614B-AA2A-4980-A0C8-63DBA3D1261C}" type="pres">
      <dgm:prSet presAssocID="{77C2EC1B-AABB-4812-9D05-F78870D6849E}" presName="accentRepeatNode" presStyleLbl="solidFgAcc1" presStyleIdx="0" presStyleCnt="6"/>
      <dgm:spPr/>
    </dgm:pt>
    <dgm:pt modelId="{81DCFA85-F183-4901-AD74-725EFDDD7321}" type="pres">
      <dgm:prSet presAssocID="{512C33A1-C1E9-4721-B2D9-A86B45587A5A}" presName="text_2" presStyleLbl="node1" presStyleIdx="1" presStyleCnt="6">
        <dgm:presLayoutVars>
          <dgm:bulletEnabled val="1"/>
        </dgm:presLayoutVars>
      </dgm:prSet>
      <dgm:spPr/>
    </dgm:pt>
    <dgm:pt modelId="{AE7EA21C-7CCA-4A6B-A07C-272E5FD54C0F}" type="pres">
      <dgm:prSet presAssocID="{512C33A1-C1E9-4721-B2D9-A86B45587A5A}" presName="accent_2" presStyleCnt="0"/>
      <dgm:spPr/>
    </dgm:pt>
    <dgm:pt modelId="{CEB4F47F-3AE6-4E25-84A9-D64C4CC8C207}" type="pres">
      <dgm:prSet presAssocID="{512C33A1-C1E9-4721-B2D9-A86B45587A5A}" presName="accentRepeatNode" presStyleLbl="solidFgAcc1" presStyleIdx="1" presStyleCnt="6"/>
      <dgm:spPr/>
    </dgm:pt>
    <dgm:pt modelId="{F707630F-85CE-4AC7-A5AE-A299D214CA03}" type="pres">
      <dgm:prSet presAssocID="{D6C1DA85-012F-4425-B666-346834ABB515}" presName="text_3" presStyleLbl="node1" presStyleIdx="2" presStyleCnt="6">
        <dgm:presLayoutVars>
          <dgm:bulletEnabled val="1"/>
        </dgm:presLayoutVars>
      </dgm:prSet>
      <dgm:spPr/>
    </dgm:pt>
    <dgm:pt modelId="{A146DEA9-61A3-4949-B321-03BE1D88F501}" type="pres">
      <dgm:prSet presAssocID="{D6C1DA85-012F-4425-B666-346834ABB515}" presName="accent_3" presStyleCnt="0"/>
      <dgm:spPr/>
    </dgm:pt>
    <dgm:pt modelId="{A8C62461-E312-4FF3-B007-BC703E7CA90C}" type="pres">
      <dgm:prSet presAssocID="{D6C1DA85-012F-4425-B666-346834ABB515}" presName="accentRepeatNode" presStyleLbl="solidFgAcc1" presStyleIdx="2" presStyleCnt="6"/>
      <dgm:spPr/>
    </dgm:pt>
    <dgm:pt modelId="{0CE8F287-C52A-4DB5-8D32-E3FFB493B0F1}" type="pres">
      <dgm:prSet presAssocID="{69612CD5-7407-4063-BBF8-B407E38AEE4C}" presName="text_4" presStyleLbl="node1" presStyleIdx="3" presStyleCnt="6">
        <dgm:presLayoutVars>
          <dgm:bulletEnabled val="1"/>
        </dgm:presLayoutVars>
      </dgm:prSet>
      <dgm:spPr/>
    </dgm:pt>
    <dgm:pt modelId="{3A93A8F4-0BA6-461A-A1C2-45B120E28574}" type="pres">
      <dgm:prSet presAssocID="{69612CD5-7407-4063-BBF8-B407E38AEE4C}" presName="accent_4" presStyleCnt="0"/>
      <dgm:spPr/>
    </dgm:pt>
    <dgm:pt modelId="{2C410228-7814-4C84-A267-7065B7B8D0B2}" type="pres">
      <dgm:prSet presAssocID="{69612CD5-7407-4063-BBF8-B407E38AEE4C}" presName="accentRepeatNode" presStyleLbl="solidFgAcc1" presStyleIdx="3" presStyleCnt="6"/>
      <dgm:spPr/>
    </dgm:pt>
    <dgm:pt modelId="{2517E6AE-B690-4C41-A957-D31182FE5D8E}" type="pres">
      <dgm:prSet presAssocID="{67D70F8A-43DC-4949-A60F-E668C74CDB41}" presName="text_5" presStyleLbl="node1" presStyleIdx="4" presStyleCnt="6">
        <dgm:presLayoutVars>
          <dgm:bulletEnabled val="1"/>
        </dgm:presLayoutVars>
      </dgm:prSet>
      <dgm:spPr/>
    </dgm:pt>
    <dgm:pt modelId="{AC55E639-257D-4EEF-910C-39E2BC1C2BAB}" type="pres">
      <dgm:prSet presAssocID="{67D70F8A-43DC-4949-A60F-E668C74CDB41}" presName="accent_5" presStyleCnt="0"/>
      <dgm:spPr/>
    </dgm:pt>
    <dgm:pt modelId="{074D6278-9092-487A-A152-8C3FD1BF807A}" type="pres">
      <dgm:prSet presAssocID="{67D70F8A-43DC-4949-A60F-E668C74CDB41}" presName="accentRepeatNode" presStyleLbl="solidFgAcc1" presStyleIdx="4" presStyleCnt="6"/>
      <dgm:spPr/>
    </dgm:pt>
    <dgm:pt modelId="{D92B0B2E-0BBA-4177-9BF0-D3F82EFD4BF8}" type="pres">
      <dgm:prSet presAssocID="{5D5CD3D0-B73C-4A3A-B742-E1218B200232}" presName="text_6" presStyleLbl="node1" presStyleIdx="5" presStyleCnt="6">
        <dgm:presLayoutVars>
          <dgm:bulletEnabled val="1"/>
        </dgm:presLayoutVars>
      </dgm:prSet>
      <dgm:spPr/>
    </dgm:pt>
    <dgm:pt modelId="{E45B6616-99D3-4C56-879E-8D2F0DA8C6F2}" type="pres">
      <dgm:prSet presAssocID="{5D5CD3D0-B73C-4A3A-B742-E1218B200232}" presName="accent_6" presStyleCnt="0"/>
      <dgm:spPr/>
    </dgm:pt>
    <dgm:pt modelId="{EBA2E2D5-A4A9-4081-A2D7-77FE1A15CDF2}" type="pres">
      <dgm:prSet presAssocID="{5D5CD3D0-B73C-4A3A-B742-E1218B200232}" presName="accentRepeatNode" presStyleLbl="solidFgAcc1" presStyleIdx="5" presStyleCnt="6"/>
      <dgm:spPr/>
    </dgm:pt>
  </dgm:ptLst>
  <dgm:cxnLst>
    <dgm:cxn modelId="{C3327105-4959-4227-A33E-F4CC9363F710}" srcId="{5599BA11-BFA1-4B6A-9BE8-2848ECAA1CCA}" destId="{67D70F8A-43DC-4949-A60F-E668C74CDB41}" srcOrd="4" destOrd="0" parTransId="{48AC2E72-3022-43FA-92C5-24830F2367EB}" sibTransId="{B10670DB-AEDB-48D2-98B0-44B446CBFA47}"/>
    <dgm:cxn modelId="{96AAB305-EDA5-4526-9247-D5521D8DF247}" type="presOf" srcId="{5D5CD3D0-B73C-4A3A-B742-E1218B200232}" destId="{D92B0B2E-0BBA-4177-9BF0-D3F82EFD4BF8}" srcOrd="0" destOrd="0" presId="urn:microsoft.com/office/officeart/2008/layout/VerticalCurvedList"/>
    <dgm:cxn modelId="{A579E212-0C5D-4E9E-A356-460422A8C4CC}" type="presOf" srcId="{64E66BBD-6F6E-43E7-88E4-5B99CFC710B5}" destId="{B52F07FA-85CE-43C6-A469-B816524C61D6}" srcOrd="0" destOrd="0" presId="urn:microsoft.com/office/officeart/2008/layout/VerticalCurvedList"/>
    <dgm:cxn modelId="{D43DB41D-C61F-444E-B43E-8CDF7EAD9189}" type="presOf" srcId="{512C33A1-C1E9-4721-B2D9-A86B45587A5A}" destId="{81DCFA85-F183-4901-AD74-725EFDDD7321}" srcOrd="0" destOrd="0" presId="urn:microsoft.com/office/officeart/2008/layout/VerticalCurvedList"/>
    <dgm:cxn modelId="{D6EF962A-A569-4199-A99D-8C02C22076D2}" type="presOf" srcId="{D6C1DA85-012F-4425-B666-346834ABB515}" destId="{F707630F-85CE-4AC7-A5AE-A299D214CA03}" srcOrd="0" destOrd="0" presId="urn:microsoft.com/office/officeart/2008/layout/VerticalCurvedList"/>
    <dgm:cxn modelId="{4B877941-E456-4FD5-85AD-EF02A68878EA}" srcId="{5599BA11-BFA1-4B6A-9BE8-2848ECAA1CCA}" destId="{77C2EC1B-AABB-4812-9D05-F78870D6849E}" srcOrd="0" destOrd="0" parTransId="{D0400BE3-FF6C-4F10-B3EE-FEFE23A0E0ED}" sibTransId="{64E66BBD-6F6E-43E7-88E4-5B99CFC710B5}"/>
    <dgm:cxn modelId="{4022DE43-258D-45AA-882D-DE1B0E659AE6}" srcId="{5599BA11-BFA1-4B6A-9BE8-2848ECAA1CCA}" destId="{512C33A1-C1E9-4721-B2D9-A86B45587A5A}" srcOrd="1" destOrd="0" parTransId="{18FA2BD4-61CE-45C7-918E-F9AA1492CA69}" sibTransId="{188F5294-332A-43E9-A0B9-C72925DB2497}"/>
    <dgm:cxn modelId="{214A0E47-DCFE-42EF-B17C-32484EFD7D3A}" srcId="{5599BA11-BFA1-4B6A-9BE8-2848ECAA1CCA}" destId="{69612CD5-7407-4063-BBF8-B407E38AEE4C}" srcOrd="3" destOrd="0" parTransId="{A43B9228-B1A6-4ED8-AC4A-D8ECD25DDE7C}" sibTransId="{E73E5998-E2E2-4801-9D75-384DDA02E0E6}"/>
    <dgm:cxn modelId="{08986673-4687-4BB4-9A8C-6A07F4705974}" srcId="{5599BA11-BFA1-4B6A-9BE8-2848ECAA1CCA}" destId="{D6C1DA85-012F-4425-B666-346834ABB515}" srcOrd="2" destOrd="0" parTransId="{7A07046A-027B-4AB0-ACFD-82C66DA02DAE}" sibTransId="{E5BA6478-8C7A-4033-A738-C6BAE5F0039B}"/>
    <dgm:cxn modelId="{7C939D5A-EC21-4A8F-9D37-7D7A6A845FF5}" type="presOf" srcId="{77C2EC1B-AABB-4812-9D05-F78870D6849E}" destId="{40E23F0D-16BA-428A-9989-B275AFCD45A6}" srcOrd="0" destOrd="0" presId="urn:microsoft.com/office/officeart/2008/layout/VerticalCurvedList"/>
    <dgm:cxn modelId="{590CE68D-78E2-444F-ACEB-B74F532F7916}" srcId="{5599BA11-BFA1-4B6A-9BE8-2848ECAA1CCA}" destId="{5D5CD3D0-B73C-4A3A-B742-E1218B200232}" srcOrd="5" destOrd="0" parTransId="{BDB19637-1FDC-479B-BCB6-D878DE35ABFF}" sibTransId="{B79E9A05-CCF0-4A0F-9954-04C94F256AAC}"/>
    <dgm:cxn modelId="{E8F671AB-9DB1-46BC-9CAB-12186602CD20}" type="presOf" srcId="{5599BA11-BFA1-4B6A-9BE8-2848ECAA1CCA}" destId="{CFB94C23-DD1A-4F22-9CBE-0DA423195CB3}" srcOrd="0" destOrd="0" presId="urn:microsoft.com/office/officeart/2008/layout/VerticalCurvedList"/>
    <dgm:cxn modelId="{8DD7A0E0-2DE5-4094-B576-9092978CDBDF}" type="presOf" srcId="{67D70F8A-43DC-4949-A60F-E668C74CDB41}" destId="{2517E6AE-B690-4C41-A957-D31182FE5D8E}" srcOrd="0" destOrd="0" presId="urn:microsoft.com/office/officeart/2008/layout/VerticalCurvedList"/>
    <dgm:cxn modelId="{6246B1E2-2274-424A-8618-165D8C441B25}" type="presOf" srcId="{69612CD5-7407-4063-BBF8-B407E38AEE4C}" destId="{0CE8F287-C52A-4DB5-8D32-E3FFB493B0F1}" srcOrd="0" destOrd="0" presId="urn:microsoft.com/office/officeart/2008/layout/VerticalCurvedList"/>
    <dgm:cxn modelId="{8DAD3492-8209-4BD5-A72D-AC1DB0E519AE}" type="presParOf" srcId="{CFB94C23-DD1A-4F22-9CBE-0DA423195CB3}" destId="{4FFDE489-C697-4A8D-B7D1-405E7D719135}" srcOrd="0" destOrd="0" presId="urn:microsoft.com/office/officeart/2008/layout/VerticalCurvedList"/>
    <dgm:cxn modelId="{F1E4A2B0-5EE5-4582-B2A0-0D9C2603B62D}" type="presParOf" srcId="{4FFDE489-C697-4A8D-B7D1-405E7D719135}" destId="{3E77C0CE-FEEE-41AA-A800-64F30F7B00BB}" srcOrd="0" destOrd="0" presId="urn:microsoft.com/office/officeart/2008/layout/VerticalCurvedList"/>
    <dgm:cxn modelId="{32766BAA-DCDC-4FC9-B4B9-41F1ABE838A9}" type="presParOf" srcId="{3E77C0CE-FEEE-41AA-A800-64F30F7B00BB}" destId="{E604956C-34A9-42C2-AD5C-5D65C9F2A01A}" srcOrd="0" destOrd="0" presId="urn:microsoft.com/office/officeart/2008/layout/VerticalCurvedList"/>
    <dgm:cxn modelId="{24B9B01E-6400-4BBF-AEE1-A4188F6BAD9B}" type="presParOf" srcId="{3E77C0CE-FEEE-41AA-A800-64F30F7B00BB}" destId="{B52F07FA-85CE-43C6-A469-B816524C61D6}" srcOrd="1" destOrd="0" presId="urn:microsoft.com/office/officeart/2008/layout/VerticalCurvedList"/>
    <dgm:cxn modelId="{EFB85397-35AC-48EC-8739-72A7FBF90FE3}" type="presParOf" srcId="{3E77C0CE-FEEE-41AA-A800-64F30F7B00BB}" destId="{5E950906-56DA-402F-A0C5-45F360CBCBCF}" srcOrd="2" destOrd="0" presId="urn:microsoft.com/office/officeart/2008/layout/VerticalCurvedList"/>
    <dgm:cxn modelId="{9B3D26A9-F059-48B5-A7FA-57FEE5336F0D}" type="presParOf" srcId="{3E77C0CE-FEEE-41AA-A800-64F30F7B00BB}" destId="{A8E08DC9-C253-48C9-BE5C-F8284FAF06D1}" srcOrd="3" destOrd="0" presId="urn:microsoft.com/office/officeart/2008/layout/VerticalCurvedList"/>
    <dgm:cxn modelId="{32274C38-7953-4BEE-B69D-A23278EB83D2}" type="presParOf" srcId="{4FFDE489-C697-4A8D-B7D1-405E7D719135}" destId="{40E23F0D-16BA-428A-9989-B275AFCD45A6}" srcOrd="1" destOrd="0" presId="urn:microsoft.com/office/officeart/2008/layout/VerticalCurvedList"/>
    <dgm:cxn modelId="{EFD83FDE-987C-4007-9D9E-26A07FF1D5B9}" type="presParOf" srcId="{4FFDE489-C697-4A8D-B7D1-405E7D719135}" destId="{3D32B9D3-F749-49B7-8AA7-D4EFFE37A35E}" srcOrd="2" destOrd="0" presId="urn:microsoft.com/office/officeart/2008/layout/VerticalCurvedList"/>
    <dgm:cxn modelId="{0F182EED-930E-4C08-9A58-7828A2864C2C}" type="presParOf" srcId="{3D32B9D3-F749-49B7-8AA7-D4EFFE37A35E}" destId="{DE08614B-AA2A-4980-A0C8-63DBA3D1261C}" srcOrd="0" destOrd="0" presId="urn:microsoft.com/office/officeart/2008/layout/VerticalCurvedList"/>
    <dgm:cxn modelId="{E7A38001-C1C5-4DCF-B3B3-251BCAFB4B0C}" type="presParOf" srcId="{4FFDE489-C697-4A8D-B7D1-405E7D719135}" destId="{81DCFA85-F183-4901-AD74-725EFDDD7321}" srcOrd="3" destOrd="0" presId="urn:microsoft.com/office/officeart/2008/layout/VerticalCurvedList"/>
    <dgm:cxn modelId="{6F741ABF-4542-461F-96FE-63B19505894D}" type="presParOf" srcId="{4FFDE489-C697-4A8D-B7D1-405E7D719135}" destId="{AE7EA21C-7CCA-4A6B-A07C-272E5FD54C0F}" srcOrd="4" destOrd="0" presId="urn:microsoft.com/office/officeart/2008/layout/VerticalCurvedList"/>
    <dgm:cxn modelId="{8B1D79CB-BC27-4F0F-A5AA-E44E269F9E4F}" type="presParOf" srcId="{AE7EA21C-7CCA-4A6B-A07C-272E5FD54C0F}" destId="{CEB4F47F-3AE6-4E25-84A9-D64C4CC8C207}" srcOrd="0" destOrd="0" presId="urn:microsoft.com/office/officeart/2008/layout/VerticalCurvedList"/>
    <dgm:cxn modelId="{A0C87EED-6EC2-43A5-BA90-457430F57EEC}" type="presParOf" srcId="{4FFDE489-C697-4A8D-B7D1-405E7D719135}" destId="{F707630F-85CE-4AC7-A5AE-A299D214CA03}" srcOrd="5" destOrd="0" presId="urn:microsoft.com/office/officeart/2008/layout/VerticalCurvedList"/>
    <dgm:cxn modelId="{78035ED5-9BF3-4B4A-AB8B-6EE22FC31013}" type="presParOf" srcId="{4FFDE489-C697-4A8D-B7D1-405E7D719135}" destId="{A146DEA9-61A3-4949-B321-03BE1D88F501}" srcOrd="6" destOrd="0" presId="urn:microsoft.com/office/officeart/2008/layout/VerticalCurvedList"/>
    <dgm:cxn modelId="{0DEC0405-1712-4986-ACE0-248D1FABE1A7}" type="presParOf" srcId="{A146DEA9-61A3-4949-B321-03BE1D88F501}" destId="{A8C62461-E312-4FF3-B007-BC703E7CA90C}" srcOrd="0" destOrd="0" presId="urn:microsoft.com/office/officeart/2008/layout/VerticalCurvedList"/>
    <dgm:cxn modelId="{E6F29F2D-F3A4-4F1E-BE99-3E293C4ADF79}" type="presParOf" srcId="{4FFDE489-C697-4A8D-B7D1-405E7D719135}" destId="{0CE8F287-C52A-4DB5-8D32-E3FFB493B0F1}" srcOrd="7" destOrd="0" presId="urn:microsoft.com/office/officeart/2008/layout/VerticalCurvedList"/>
    <dgm:cxn modelId="{D60DA640-69D5-4087-9B30-09E7B0CE87C5}" type="presParOf" srcId="{4FFDE489-C697-4A8D-B7D1-405E7D719135}" destId="{3A93A8F4-0BA6-461A-A1C2-45B120E28574}" srcOrd="8" destOrd="0" presId="urn:microsoft.com/office/officeart/2008/layout/VerticalCurvedList"/>
    <dgm:cxn modelId="{6602766C-D2D3-4590-8A67-2EBAB6BFDF77}" type="presParOf" srcId="{3A93A8F4-0BA6-461A-A1C2-45B120E28574}" destId="{2C410228-7814-4C84-A267-7065B7B8D0B2}" srcOrd="0" destOrd="0" presId="urn:microsoft.com/office/officeart/2008/layout/VerticalCurvedList"/>
    <dgm:cxn modelId="{341E8E94-221B-47F2-9F51-83EF0621B492}" type="presParOf" srcId="{4FFDE489-C697-4A8D-B7D1-405E7D719135}" destId="{2517E6AE-B690-4C41-A957-D31182FE5D8E}" srcOrd="9" destOrd="0" presId="urn:microsoft.com/office/officeart/2008/layout/VerticalCurvedList"/>
    <dgm:cxn modelId="{98E99809-FDC4-44B6-8825-63C6B581085D}" type="presParOf" srcId="{4FFDE489-C697-4A8D-B7D1-405E7D719135}" destId="{AC55E639-257D-4EEF-910C-39E2BC1C2BAB}" srcOrd="10" destOrd="0" presId="urn:microsoft.com/office/officeart/2008/layout/VerticalCurvedList"/>
    <dgm:cxn modelId="{25C03896-F155-4EDE-9F04-9AE6BE31668E}" type="presParOf" srcId="{AC55E639-257D-4EEF-910C-39E2BC1C2BAB}" destId="{074D6278-9092-487A-A152-8C3FD1BF807A}" srcOrd="0" destOrd="0" presId="urn:microsoft.com/office/officeart/2008/layout/VerticalCurvedList"/>
    <dgm:cxn modelId="{7A839220-8CA0-4A43-B9CB-25EFE2F0C934}" type="presParOf" srcId="{4FFDE489-C697-4A8D-B7D1-405E7D719135}" destId="{D92B0B2E-0BBA-4177-9BF0-D3F82EFD4BF8}" srcOrd="11" destOrd="0" presId="urn:microsoft.com/office/officeart/2008/layout/VerticalCurvedList"/>
    <dgm:cxn modelId="{42D3C545-EA3E-42E2-87C3-7346741FE213}" type="presParOf" srcId="{4FFDE489-C697-4A8D-B7D1-405E7D719135}" destId="{E45B6616-99D3-4C56-879E-8D2F0DA8C6F2}" srcOrd="12" destOrd="0" presId="urn:microsoft.com/office/officeart/2008/layout/VerticalCurvedList"/>
    <dgm:cxn modelId="{7EBD77BA-4F7E-4DB2-A66E-BD2DB344DC05}" type="presParOf" srcId="{E45B6616-99D3-4C56-879E-8D2F0DA8C6F2}" destId="{EBA2E2D5-A4A9-4081-A2D7-77FE1A15CDF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156D66-2F3B-4D42-9CB4-B3EBAC1CF943}" type="doc">
      <dgm:prSet loTypeId="urn:microsoft.com/office/officeart/2008/layout/VerticalAccentList" loCatId="list" qsTypeId="urn:microsoft.com/office/officeart/2005/8/quickstyle/simple1" qsCatId="simple" csTypeId="urn:microsoft.com/office/officeart/2005/8/colors/colorful4" csCatId="colorful" phldr="1"/>
      <dgm:spPr/>
      <dgm:t>
        <a:bodyPr/>
        <a:lstStyle/>
        <a:p>
          <a:endParaRPr lang="en-US"/>
        </a:p>
      </dgm:t>
    </dgm:pt>
    <dgm:pt modelId="{1BB0BCAE-F287-4F03-AA6C-B2C82104F51E}">
      <dgm:prSet phldrT="[Text]"/>
      <dgm:spPr/>
      <dgm:t>
        <a:bodyPr/>
        <a:lstStyle/>
        <a:p>
          <a:r>
            <a:rPr lang="en-US" dirty="0" err="1"/>
            <a:t>Pemantauan</a:t>
          </a:r>
          <a:r>
            <a:rPr lang="en-US" dirty="0"/>
            <a:t>, </a:t>
          </a:r>
          <a:r>
            <a:rPr lang="en-US" dirty="0" err="1"/>
            <a:t>Pengukuran</a:t>
          </a:r>
          <a:r>
            <a:rPr lang="en-US" dirty="0"/>
            <a:t>, </a:t>
          </a:r>
          <a:r>
            <a:rPr lang="en-US" dirty="0" err="1"/>
            <a:t>Analisis</a:t>
          </a:r>
          <a:r>
            <a:rPr lang="en-US" dirty="0"/>
            <a:t> </a:t>
          </a:r>
          <a:r>
            <a:rPr lang="en-US" dirty="0" err="1"/>
            <a:t>dan</a:t>
          </a:r>
          <a:r>
            <a:rPr lang="en-US" dirty="0"/>
            <a:t> </a:t>
          </a:r>
          <a:r>
            <a:rPr lang="en-US" dirty="0" err="1"/>
            <a:t>Evaluasi</a:t>
          </a:r>
          <a:endParaRPr lang="en-US" dirty="0"/>
        </a:p>
      </dgm:t>
    </dgm:pt>
    <dgm:pt modelId="{D45D94EB-A6B5-442F-A364-2B56CB099465}" type="parTrans" cxnId="{C09DD0B1-0C82-4066-9732-DA27623DB72C}">
      <dgm:prSet/>
      <dgm:spPr/>
      <dgm:t>
        <a:bodyPr/>
        <a:lstStyle/>
        <a:p>
          <a:endParaRPr lang="en-US"/>
        </a:p>
      </dgm:t>
    </dgm:pt>
    <dgm:pt modelId="{D75F4EA7-66C6-4756-A961-7EE49F6C9791}" type="sibTrans" cxnId="{C09DD0B1-0C82-4066-9732-DA27623DB72C}">
      <dgm:prSet/>
      <dgm:spPr/>
      <dgm:t>
        <a:bodyPr/>
        <a:lstStyle/>
        <a:p>
          <a:endParaRPr lang="en-US"/>
        </a:p>
      </dgm:t>
    </dgm:pt>
    <dgm:pt modelId="{F5025980-0FAB-43C3-86B9-191788E784B0}">
      <dgm:prSet phldrT="[Text]"/>
      <dgm:spPr/>
      <dgm:t>
        <a:bodyPr/>
        <a:lstStyle/>
        <a:p>
          <a:r>
            <a:rPr lang="en-US" dirty="0"/>
            <a:t>Audit Internal</a:t>
          </a:r>
        </a:p>
      </dgm:t>
    </dgm:pt>
    <dgm:pt modelId="{6FF8B009-2003-4E1F-85E1-9EAB780E3959}" type="parTrans" cxnId="{7BD35C33-273D-4363-8D49-C3489FD03A58}">
      <dgm:prSet/>
      <dgm:spPr/>
      <dgm:t>
        <a:bodyPr/>
        <a:lstStyle/>
        <a:p>
          <a:endParaRPr lang="en-US"/>
        </a:p>
      </dgm:t>
    </dgm:pt>
    <dgm:pt modelId="{CC468BB1-F13C-4ABD-B5C7-BBB3D3ABA687}" type="sibTrans" cxnId="{7BD35C33-273D-4363-8D49-C3489FD03A58}">
      <dgm:prSet/>
      <dgm:spPr/>
      <dgm:t>
        <a:bodyPr/>
        <a:lstStyle/>
        <a:p>
          <a:endParaRPr lang="en-US"/>
        </a:p>
      </dgm:t>
    </dgm:pt>
    <dgm:pt modelId="{D8CE2770-95E8-4587-BAC9-46F19A80D67F}">
      <dgm:prSet phldrT="[Text]"/>
      <dgm:spPr/>
      <dgm:t>
        <a:bodyPr/>
        <a:lstStyle/>
        <a:p>
          <a:r>
            <a:rPr lang="en-US" dirty="0" err="1"/>
            <a:t>Tinjauan</a:t>
          </a:r>
          <a:r>
            <a:rPr lang="en-US" dirty="0"/>
            <a:t> </a:t>
          </a:r>
          <a:r>
            <a:rPr lang="en-US" dirty="0" err="1"/>
            <a:t>Manajemen</a:t>
          </a:r>
          <a:endParaRPr lang="en-US" dirty="0"/>
        </a:p>
      </dgm:t>
    </dgm:pt>
    <dgm:pt modelId="{E8CA5C30-A05E-4760-A885-A367610D4F3A}" type="parTrans" cxnId="{2B410EBB-8C44-4660-8083-529C668293B0}">
      <dgm:prSet/>
      <dgm:spPr/>
      <dgm:t>
        <a:bodyPr/>
        <a:lstStyle/>
        <a:p>
          <a:endParaRPr lang="en-US"/>
        </a:p>
      </dgm:t>
    </dgm:pt>
    <dgm:pt modelId="{C759F079-90D6-490C-AACA-0FBFA94202E4}" type="sibTrans" cxnId="{2B410EBB-8C44-4660-8083-529C668293B0}">
      <dgm:prSet/>
      <dgm:spPr/>
      <dgm:t>
        <a:bodyPr/>
        <a:lstStyle/>
        <a:p>
          <a:endParaRPr lang="en-US"/>
        </a:p>
      </dgm:t>
    </dgm:pt>
    <dgm:pt modelId="{6B39267F-0E02-4492-BC5C-F5E80A5CB6A5}" type="pres">
      <dgm:prSet presAssocID="{F8156D66-2F3B-4D42-9CB4-B3EBAC1CF943}" presName="Name0" presStyleCnt="0">
        <dgm:presLayoutVars>
          <dgm:chMax/>
          <dgm:chPref/>
          <dgm:dir/>
        </dgm:presLayoutVars>
      </dgm:prSet>
      <dgm:spPr/>
    </dgm:pt>
    <dgm:pt modelId="{EC29C661-F19D-4991-89FA-371070FA83E5}" type="pres">
      <dgm:prSet presAssocID="{1BB0BCAE-F287-4F03-AA6C-B2C82104F51E}" presName="parenttextcomposite" presStyleCnt="0"/>
      <dgm:spPr/>
    </dgm:pt>
    <dgm:pt modelId="{5930E2B6-5086-4BE7-93A9-7F431B548D35}" type="pres">
      <dgm:prSet presAssocID="{1BB0BCAE-F287-4F03-AA6C-B2C82104F51E}" presName="parenttext" presStyleLbl="revTx" presStyleIdx="0" presStyleCnt="3">
        <dgm:presLayoutVars>
          <dgm:chMax/>
          <dgm:chPref val="2"/>
          <dgm:bulletEnabled val="1"/>
        </dgm:presLayoutVars>
      </dgm:prSet>
      <dgm:spPr/>
    </dgm:pt>
    <dgm:pt modelId="{061555E6-FBA4-4743-BE5B-69B2421AED3D}" type="pres">
      <dgm:prSet presAssocID="{1BB0BCAE-F287-4F03-AA6C-B2C82104F51E}" presName="parallelogramComposite" presStyleCnt="0"/>
      <dgm:spPr/>
    </dgm:pt>
    <dgm:pt modelId="{9BC20C35-DE5F-4C38-B322-B571BAEC5312}" type="pres">
      <dgm:prSet presAssocID="{1BB0BCAE-F287-4F03-AA6C-B2C82104F51E}" presName="parallelogram1" presStyleLbl="alignNode1" presStyleIdx="0" presStyleCnt="21"/>
      <dgm:spPr/>
    </dgm:pt>
    <dgm:pt modelId="{AD46923D-0668-4020-9835-03635759C631}" type="pres">
      <dgm:prSet presAssocID="{1BB0BCAE-F287-4F03-AA6C-B2C82104F51E}" presName="parallelogram2" presStyleLbl="alignNode1" presStyleIdx="1" presStyleCnt="21"/>
      <dgm:spPr/>
    </dgm:pt>
    <dgm:pt modelId="{74E4D951-C5FC-4363-898A-A1613E1485EE}" type="pres">
      <dgm:prSet presAssocID="{1BB0BCAE-F287-4F03-AA6C-B2C82104F51E}" presName="parallelogram3" presStyleLbl="alignNode1" presStyleIdx="2" presStyleCnt="21"/>
      <dgm:spPr/>
    </dgm:pt>
    <dgm:pt modelId="{5A56F95B-C8CA-4323-A5BF-05184CD2E3A5}" type="pres">
      <dgm:prSet presAssocID="{1BB0BCAE-F287-4F03-AA6C-B2C82104F51E}" presName="parallelogram4" presStyleLbl="alignNode1" presStyleIdx="3" presStyleCnt="21"/>
      <dgm:spPr/>
    </dgm:pt>
    <dgm:pt modelId="{C8A99F09-C028-471D-B8E2-07E78CE7D6C8}" type="pres">
      <dgm:prSet presAssocID="{1BB0BCAE-F287-4F03-AA6C-B2C82104F51E}" presName="parallelogram5" presStyleLbl="alignNode1" presStyleIdx="4" presStyleCnt="21"/>
      <dgm:spPr/>
    </dgm:pt>
    <dgm:pt modelId="{44457D32-CE9A-4160-A12C-458BD0A687C4}" type="pres">
      <dgm:prSet presAssocID="{1BB0BCAE-F287-4F03-AA6C-B2C82104F51E}" presName="parallelogram6" presStyleLbl="alignNode1" presStyleIdx="5" presStyleCnt="21"/>
      <dgm:spPr/>
    </dgm:pt>
    <dgm:pt modelId="{02B59D12-BB34-4CF3-8D51-A57261A896D3}" type="pres">
      <dgm:prSet presAssocID="{1BB0BCAE-F287-4F03-AA6C-B2C82104F51E}" presName="parallelogram7" presStyleLbl="alignNode1" presStyleIdx="6" presStyleCnt="21"/>
      <dgm:spPr/>
    </dgm:pt>
    <dgm:pt modelId="{18C42695-E2E5-4B84-B537-B2E2E4F93932}" type="pres">
      <dgm:prSet presAssocID="{D75F4EA7-66C6-4756-A961-7EE49F6C9791}" presName="sibTrans" presStyleCnt="0"/>
      <dgm:spPr/>
    </dgm:pt>
    <dgm:pt modelId="{1D4A7142-3CDF-4921-BC4C-B84C04D77153}" type="pres">
      <dgm:prSet presAssocID="{F5025980-0FAB-43C3-86B9-191788E784B0}" presName="parenttextcomposite" presStyleCnt="0"/>
      <dgm:spPr/>
    </dgm:pt>
    <dgm:pt modelId="{8751C994-05E2-495A-8381-2EDFB73D8D3E}" type="pres">
      <dgm:prSet presAssocID="{F5025980-0FAB-43C3-86B9-191788E784B0}" presName="parenttext" presStyleLbl="revTx" presStyleIdx="1" presStyleCnt="3">
        <dgm:presLayoutVars>
          <dgm:chMax/>
          <dgm:chPref val="2"/>
          <dgm:bulletEnabled val="1"/>
        </dgm:presLayoutVars>
      </dgm:prSet>
      <dgm:spPr/>
    </dgm:pt>
    <dgm:pt modelId="{9BD6241F-59AA-41E4-BCD2-9C68D2CFDC1F}" type="pres">
      <dgm:prSet presAssocID="{F5025980-0FAB-43C3-86B9-191788E784B0}" presName="parallelogramComposite" presStyleCnt="0"/>
      <dgm:spPr/>
    </dgm:pt>
    <dgm:pt modelId="{B10D6D20-D0E8-47F5-BF0B-0CBCD87E3419}" type="pres">
      <dgm:prSet presAssocID="{F5025980-0FAB-43C3-86B9-191788E784B0}" presName="parallelogram1" presStyleLbl="alignNode1" presStyleIdx="7" presStyleCnt="21"/>
      <dgm:spPr/>
    </dgm:pt>
    <dgm:pt modelId="{17B7083D-208C-422B-845C-D3E051372C84}" type="pres">
      <dgm:prSet presAssocID="{F5025980-0FAB-43C3-86B9-191788E784B0}" presName="parallelogram2" presStyleLbl="alignNode1" presStyleIdx="8" presStyleCnt="21"/>
      <dgm:spPr/>
    </dgm:pt>
    <dgm:pt modelId="{3D7F7484-39C8-4501-8C0B-89CC294BF8F1}" type="pres">
      <dgm:prSet presAssocID="{F5025980-0FAB-43C3-86B9-191788E784B0}" presName="parallelogram3" presStyleLbl="alignNode1" presStyleIdx="9" presStyleCnt="21"/>
      <dgm:spPr/>
    </dgm:pt>
    <dgm:pt modelId="{6569E14B-0F5B-4C69-8575-FA690AAACFD7}" type="pres">
      <dgm:prSet presAssocID="{F5025980-0FAB-43C3-86B9-191788E784B0}" presName="parallelogram4" presStyleLbl="alignNode1" presStyleIdx="10" presStyleCnt="21"/>
      <dgm:spPr/>
    </dgm:pt>
    <dgm:pt modelId="{76A712DF-28CD-45E8-9A8C-C7F771F4B7D3}" type="pres">
      <dgm:prSet presAssocID="{F5025980-0FAB-43C3-86B9-191788E784B0}" presName="parallelogram5" presStyleLbl="alignNode1" presStyleIdx="11" presStyleCnt="21"/>
      <dgm:spPr/>
    </dgm:pt>
    <dgm:pt modelId="{6140E9BB-0A05-4B3F-B40A-281C813E6834}" type="pres">
      <dgm:prSet presAssocID="{F5025980-0FAB-43C3-86B9-191788E784B0}" presName="parallelogram6" presStyleLbl="alignNode1" presStyleIdx="12" presStyleCnt="21"/>
      <dgm:spPr/>
    </dgm:pt>
    <dgm:pt modelId="{2ADBA669-1BC0-4E9C-8272-A6DDE728E469}" type="pres">
      <dgm:prSet presAssocID="{F5025980-0FAB-43C3-86B9-191788E784B0}" presName="parallelogram7" presStyleLbl="alignNode1" presStyleIdx="13" presStyleCnt="21"/>
      <dgm:spPr/>
    </dgm:pt>
    <dgm:pt modelId="{4859A40A-EA56-4650-B814-C26EA1A3C9A8}" type="pres">
      <dgm:prSet presAssocID="{CC468BB1-F13C-4ABD-B5C7-BBB3D3ABA687}" presName="sibTrans" presStyleCnt="0"/>
      <dgm:spPr/>
    </dgm:pt>
    <dgm:pt modelId="{E0BCB248-CC83-48E2-9D82-FB6301EB1F21}" type="pres">
      <dgm:prSet presAssocID="{D8CE2770-95E8-4587-BAC9-46F19A80D67F}" presName="parenttextcomposite" presStyleCnt="0"/>
      <dgm:spPr/>
    </dgm:pt>
    <dgm:pt modelId="{D8030F3B-6158-4B9B-9BD2-3C8BF1B7A262}" type="pres">
      <dgm:prSet presAssocID="{D8CE2770-95E8-4587-BAC9-46F19A80D67F}" presName="parenttext" presStyleLbl="revTx" presStyleIdx="2" presStyleCnt="3">
        <dgm:presLayoutVars>
          <dgm:chMax/>
          <dgm:chPref val="2"/>
          <dgm:bulletEnabled val="1"/>
        </dgm:presLayoutVars>
      </dgm:prSet>
      <dgm:spPr/>
    </dgm:pt>
    <dgm:pt modelId="{F1D9FB52-58F9-46A9-80D2-025E32BA3586}" type="pres">
      <dgm:prSet presAssocID="{D8CE2770-95E8-4587-BAC9-46F19A80D67F}" presName="parallelogramComposite" presStyleCnt="0"/>
      <dgm:spPr/>
    </dgm:pt>
    <dgm:pt modelId="{33228E7A-4245-4753-BD70-0623EC270F69}" type="pres">
      <dgm:prSet presAssocID="{D8CE2770-95E8-4587-BAC9-46F19A80D67F}" presName="parallelogram1" presStyleLbl="alignNode1" presStyleIdx="14" presStyleCnt="21"/>
      <dgm:spPr/>
    </dgm:pt>
    <dgm:pt modelId="{7950CDDC-1173-4445-B338-514620EA451A}" type="pres">
      <dgm:prSet presAssocID="{D8CE2770-95E8-4587-BAC9-46F19A80D67F}" presName="parallelogram2" presStyleLbl="alignNode1" presStyleIdx="15" presStyleCnt="21"/>
      <dgm:spPr/>
    </dgm:pt>
    <dgm:pt modelId="{52D6E92F-1B9B-436E-86FA-3C64BEABDA69}" type="pres">
      <dgm:prSet presAssocID="{D8CE2770-95E8-4587-BAC9-46F19A80D67F}" presName="parallelogram3" presStyleLbl="alignNode1" presStyleIdx="16" presStyleCnt="21"/>
      <dgm:spPr/>
    </dgm:pt>
    <dgm:pt modelId="{C3267D66-3556-4CA5-94ED-15B58B5BC41B}" type="pres">
      <dgm:prSet presAssocID="{D8CE2770-95E8-4587-BAC9-46F19A80D67F}" presName="parallelogram4" presStyleLbl="alignNode1" presStyleIdx="17" presStyleCnt="21"/>
      <dgm:spPr/>
    </dgm:pt>
    <dgm:pt modelId="{BA643235-7B27-4296-A658-72150F3527A8}" type="pres">
      <dgm:prSet presAssocID="{D8CE2770-95E8-4587-BAC9-46F19A80D67F}" presName="parallelogram5" presStyleLbl="alignNode1" presStyleIdx="18" presStyleCnt="21"/>
      <dgm:spPr/>
    </dgm:pt>
    <dgm:pt modelId="{C38712EF-4B84-4225-8901-66A765C27004}" type="pres">
      <dgm:prSet presAssocID="{D8CE2770-95E8-4587-BAC9-46F19A80D67F}" presName="parallelogram6" presStyleLbl="alignNode1" presStyleIdx="19" presStyleCnt="21"/>
      <dgm:spPr/>
    </dgm:pt>
    <dgm:pt modelId="{3C574AA9-CAB0-49FF-A8B0-E076001D2C39}" type="pres">
      <dgm:prSet presAssocID="{D8CE2770-95E8-4587-BAC9-46F19A80D67F}" presName="parallelogram7" presStyleLbl="alignNode1" presStyleIdx="20" presStyleCnt="21"/>
      <dgm:spPr/>
    </dgm:pt>
  </dgm:ptLst>
  <dgm:cxnLst>
    <dgm:cxn modelId="{7BD35C33-273D-4363-8D49-C3489FD03A58}" srcId="{F8156D66-2F3B-4D42-9CB4-B3EBAC1CF943}" destId="{F5025980-0FAB-43C3-86B9-191788E784B0}" srcOrd="1" destOrd="0" parTransId="{6FF8B009-2003-4E1F-85E1-9EAB780E3959}" sibTransId="{CC468BB1-F13C-4ABD-B5C7-BBB3D3ABA687}"/>
    <dgm:cxn modelId="{8D51903A-1EE1-4393-9D3D-64F3FFF18CFF}" type="presOf" srcId="{F5025980-0FAB-43C3-86B9-191788E784B0}" destId="{8751C994-05E2-495A-8381-2EDFB73D8D3E}" srcOrd="0" destOrd="0" presId="urn:microsoft.com/office/officeart/2008/layout/VerticalAccentList"/>
    <dgm:cxn modelId="{DDC5DA71-87FB-41C9-AA58-24B9B956680B}" type="presOf" srcId="{1BB0BCAE-F287-4F03-AA6C-B2C82104F51E}" destId="{5930E2B6-5086-4BE7-93A9-7F431B548D35}" srcOrd="0" destOrd="0" presId="urn:microsoft.com/office/officeart/2008/layout/VerticalAccentList"/>
    <dgm:cxn modelId="{9A872680-C857-42D3-B3E4-5586BF5EBA8E}" type="presOf" srcId="{D8CE2770-95E8-4587-BAC9-46F19A80D67F}" destId="{D8030F3B-6158-4B9B-9BD2-3C8BF1B7A262}" srcOrd="0" destOrd="0" presId="urn:microsoft.com/office/officeart/2008/layout/VerticalAccentList"/>
    <dgm:cxn modelId="{C09DD0B1-0C82-4066-9732-DA27623DB72C}" srcId="{F8156D66-2F3B-4D42-9CB4-B3EBAC1CF943}" destId="{1BB0BCAE-F287-4F03-AA6C-B2C82104F51E}" srcOrd="0" destOrd="0" parTransId="{D45D94EB-A6B5-442F-A364-2B56CB099465}" sibTransId="{D75F4EA7-66C6-4756-A961-7EE49F6C9791}"/>
    <dgm:cxn modelId="{2B410EBB-8C44-4660-8083-529C668293B0}" srcId="{F8156D66-2F3B-4D42-9CB4-B3EBAC1CF943}" destId="{D8CE2770-95E8-4587-BAC9-46F19A80D67F}" srcOrd="2" destOrd="0" parTransId="{E8CA5C30-A05E-4760-A885-A367610D4F3A}" sibTransId="{C759F079-90D6-490C-AACA-0FBFA94202E4}"/>
    <dgm:cxn modelId="{135C2CCA-C711-4DD6-8CAD-1FA95A51FA66}" type="presOf" srcId="{F8156D66-2F3B-4D42-9CB4-B3EBAC1CF943}" destId="{6B39267F-0E02-4492-BC5C-F5E80A5CB6A5}" srcOrd="0" destOrd="0" presId="urn:microsoft.com/office/officeart/2008/layout/VerticalAccentList"/>
    <dgm:cxn modelId="{CF290177-EA75-44C7-8F02-DCEB7790ADE8}" type="presParOf" srcId="{6B39267F-0E02-4492-BC5C-F5E80A5CB6A5}" destId="{EC29C661-F19D-4991-89FA-371070FA83E5}" srcOrd="0" destOrd="0" presId="urn:microsoft.com/office/officeart/2008/layout/VerticalAccentList"/>
    <dgm:cxn modelId="{B38B9965-ECF0-4D78-8376-F55A960A2280}" type="presParOf" srcId="{EC29C661-F19D-4991-89FA-371070FA83E5}" destId="{5930E2B6-5086-4BE7-93A9-7F431B548D35}" srcOrd="0" destOrd="0" presId="urn:microsoft.com/office/officeart/2008/layout/VerticalAccentList"/>
    <dgm:cxn modelId="{4779E9EA-13DF-4F1B-A6A5-DCEF923E1226}" type="presParOf" srcId="{6B39267F-0E02-4492-BC5C-F5E80A5CB6A5}" destId="{061555E6-FBA4-4743-BE5B-69B2421AED3D}" srcOrd="1" destOrd="0" presId="urn:microsoft.com/office/officeart/2008/layout/VerticalAccentList"/>
    <dgm:cxn modelId="{80B52C93-C752-4020-812B-F6B276EC56DF}" type="presParOf" srcId="{061555E6-FBA4-4743-BE5B-69B2421AED3D}" destId="{9BC20C35-DE5F-4C38-B322-B571BAEC5312}" srcOrd="0" destOrd="0" presId="urn:microsoft.com/office/officeart/2008/layout/VerticalAccentList"/>
    <dgm:cxn modelId="{47FD4732-660D-414D-94C6-E1945D873B4C}" type="presParOf" srcId="{061555E6-FBA4-4743-BE5B-69B2421AED3D}" destId="{AD46923D-0668-4020-9835-03635759C631}" srcOrd="1" destOrd="0" presId="urn:microsoft.com/office/officeart/2008/layout/VerticalAccentList"/>
    <dgm:cxn modelId="{0A783DD6-145F-4052-BC5D-8A7092D5BAD5}" type="presParOf" srcId="{061555E6-FBA4-4743-BE5B-69B2421AED3D}" destId="{74E4D951-C5FC-4363-898A-A1613E1485EE}" srcOrd="2" destOrd="0" presId="urn:microsoft.com/office/officeart/2008/layout/VerticalAccentList"/>
    <dgm:cxn modelId="{540EC8BD-6EF8-4B3E-8362-F43BEE0B9CE3}" type="presParOf" srcId="{061555E6-FBA4-4743-BE5B-69B2421AED3D}" destId="{5A56F95B-C8CA-4323-A5BF-05184CD2E3A5}" srcOrd="3" destOrd="0" presId="urn:microsoft.com/office/officeart/2008/layout/VerticalAccentList"/>
    <dgm:cxn modelId="{1E222B79-A192-4F78-BA6B-A0881D9624DA}" type="presParOf" srcId="{061555E6-FBA4-4743-BE5B-69B2421AED3D}" destId="{C8A99F09-C028-471D-B8E2-07E78CE7D6C8}" srcOrd="4" destOrd="0" presId="urn:microsoft.com/office/officeart/2008/layout/VerticalAccentList"/>
    <dgm:cxn modelId="{41BBF57E-2B30-43A4-92A9-9AAB4CCD1D44}" type="presParOf" srcId="{061555E6-FBA4-4743-BE5B-69B2421AED3D}" destId="{44457D32-CE9A-4160-A12C-458BD0A687C4}" srcOrd="5" destOrd="0" presId="urn:microsoft.com/office/officeart/2008/layout/VerticalAccentList"/>
    <dgm:cxn modelId="{A4F653EE-3AA0-41B7-A231-224B7C3754CE}" type="presParOf" srcId="{061555E6-FBA4-4743-BE5B-69B2421AED3D}" destId="{02B59D12-BB34-4CF3-8D51-A57261A896D3}" srcOrd="6" destOrd="0" presId="urn:microsoft.com/office/officeart/2008/layout/VerticalAccentList"/>
    <dgm:cxn modelId="{31520693-BAAA-4263-81E8-F0CC349C1839}" type="presParOf" srcId="{6B39267F-0E02-4492-BC5C-F5E80A5CB6A5}" destId="{18C42695-E2E5-4B84-B537-B2E2E4F93932}" srcOrd="2" destOrd="0" presId="urn:microsoft.com/office/officeart/2008/layout/VerticalAccentList"/>
    <dgm:cxn modelId="{6A1A8368-C0C4-4881-BD42-B0AB676C5E38}" type="presParOf" srcId="{6B39267F-0E02-4492-BC5C-F5E80A5CB6A5}" destId="{1D4A7142-3CDF-4921-BC4C-B84C04D77153}" srcOrd="3" destOrd="0" presId="urn:microsoft.com/office/officeart/2008/layout/VerticalAccentList"/>
    <dgm:cxn modelId="{05697DE7-75EF-408D-A1AE-D5BEBDA6CC93}" type="presParOf" srcId="{1D4A7142-3CDF-4921-BC4C-B84C04D77153}" destId="{8751C994-05E2-495A-8381-2EDFB73D8D3E}" srcOrd="0" destOrd="0" presId="urn:microsoft.com/office/officeart/2008/layout/VerticalAccentList"/>
    <dgm:cxn modelId="{AF096911-CCFF-4952-9C61-BE351121FAF0}" type="presParOf" srcId="{6B39267F-0E02-4492-BC5C-F5E80A5CB6A5}" destId="{9BD6241F-59AA-41E4-BCD2-9C68D2CFDC1F}" srcOrd="4" destOrd="0" presId="urn:microsoft.com/office/officeart/2008/layout/VerticalAccentList"/>
    <dgm:cxn modelId="{8425972B-89F7-47C0-8E1F-8096589403F0}" type="presParOf" srcId="{9BD6241F-59AA-41E4-BCD2-9C68D2CFDC1F}" destId="{B10D6D20-D0E8-47F5-BF0B-0CBCD87E3419}" srcOrd="0" destOrd="0" presId="urn:microsoft.com/office/officeart/2008/layout/VerticalAccentList"/>
    <dgm:cxn modelId="{8ABF8AD1-995E-4F6E-8112-D7CBB7F381AC}" type="presParOf" srcId="{9BD6241F-59AA-41E4-BCD2-9C68D2CFDC1F}" destId="{17B7083D-208C-422B-845C-D3E051372C84}" srcOrd="1" destOrd="0" presId="urn:microsoft.com/office/officeart/2008/layout/VerticalAccentList"/>
    <dgm:cxn modelId="{758381D6-9A15-4B51-AAD6-D0E5F75FF905}" type="presParOf" srcId="{9BD6241F-59AA-41E4-BCD2-9C68D2CFDC1F}" destId="{3D7F7484-39C8-4501-8C0B-89CC294BF8F1}" srcOrd="2" destOrd="0" presId="urn:microsoft.com/office/officeart/2008/layout/VerticalAccentList"/>
    <dgm:cxn modelId="{9D84CF41-EFEA-46B4-82E0-92BB2729B3FC}" type="presParOf" srcId="{9BD6241F-59AA-41E4-BCD2-9C68D2CFDC1F}" destId="{6569E14B-0F5B-4C69-8575-FA690AAACFD7}" srcOrd="3" destOrd="0" presId="urn:microsoft.com/office/officeart/2008/layout/VerticalAccentList"/>
    <dgm:cxn modelId="{B32DA60C-CDCE-44E1-82AE-E35687301B14}" type="presParOf" srcId="{9BD6241F-59AA-41E4-BCD2-9C68D2CFDC1F}" destId="{76A712DF-28CD-45E8-9A8C-C7F771F4B7D3}" srcOrd="4" destOrd="0" presId="urn:microsoft.com/office/officeart/2008/layout/VerticalAccentList"/>
    <dgm:cxn modelId="{13CE19B9-66AE-46EF-92B5-B6A27ED20D32}" type="presParOf" srcId="{9BD6241F-59AA-41E4-BCD2-9C68D2CFDC1F}" destId="{6140E9BB-0A05-4B3F-B40A-281C813E6834}" srcOrd="5" destOrd="0" presId="urn:microsoft.com/office/officeart/2008/layout/VerticalAccentList"/>
    <dgm:cxn modelId="{E0CEDB4C-1705-47A7-B314-4556BC7C6FB1}" type="presParOf" srcId="{9BD6241F-59AA-41E4-BCD2-9C68D2CFDC1F}" destId="{2ADBA669-1BC0-4E9C-8272-A6DDE728E469}" srcOrd="6" destOrd="0" presId="urn:microsoft.com/office/officeart/2008/layout/VerticalAccentList"/>
    <dgm:cxn modelId="{A6AE902B-8355-45EF-A042-BB5A48B6A4ED}" type="presParOf" srcId="{6B39267F-0E02-4492-BC5C-F5E80A5CB6A5}" destId="{4859A40A-EA56-4650-B814-C26EA1A3C9A8}" srcOrd="5" destOrd="0" presId="urn:microsoft.com/office/officeart/2008/layout/VerticalAccentList"/>
    <dgm:cxn modelId="{98C23804-4BE9-442E-A657-32BC322B0952}" type="presParOf" srcId="{6B39267F-0E02-4492-BC5C-F5E80A5CB6A5}" destId="{E0BCB248-CC83-48E2-9D82-FB6301EB1F21}" srcOrd="6" destOrd="0" presId="urn:microsoft.com/office/officeart/2008/layout/VerticalAccentList"/>
    <dgm:cxn modelId="{AA1C9C16-49BE-4C9F-AECD-3BDDA6233F25}" type="presParOf" srcId="{E0BCB248-CC83-48E2-9D82-FB6301EB1F21}" destId="{D8030F3B-6158-4B9B-9BD2-3C8BF1B7A262}" srcOrd="0" destOrd="0" presId="urn:microsoft.com/office/officeart/2008/layout/VerticalAccentList"/>
    <dgm:cxn modelId="{1BCF7422-6719-4EB9-B9BF-B605FD0E6B5E}" type="presParOf" srcId="{6B39267F-0E02-4492-BC5C-F5E80A5CB6A5}" destId="{F1D9FB52-58F9-46A9-80D2-025E32BA3586}" srcOrd="7" destOrd="0" presId="urn:microsoft.com/office/officeart/2008/layout/VerticalAccentList"/>
    <dgm:cxn modelId="{8320EFEB-E31C-4520-8E0A-FE8E1D07D465}" type="presParOf" srcId="{F1D9FB52-58F9-46A9-80D2-025E32BA3586}" destId="{33228E7A-4245-4753-BD70-0623EC270F69}" srcOrd="0" destOrd="0" presId="urn:microsoft.com/office/officeart/2008/layout/VerticalAccentList"/>
    <dgm:cxn modelId="{0928E712-8F32-454C-ADF6-3D448FE3E7AC}" type="presParOf" srcId="{F1D9FB52-58F9-46A9-80D2-025E32BA3586}" destId="{7950CDDC-1173-4445-B338-514620EA451A}" srcOrd="1" destOrd="0" presId="urn:microsoft.com/office/officeart/2008/layout/VerticalAccentList"/>
    <dgm:cxn modelId="{33F17395-D4AE-4EBF-9FBD-C1E905CD4CD6}" type="presParOf" srcId="{F1D9FB52-58F9-46A9-80D2-025E32BA3586}" destId="{52D6E92F-1B9B-436E-86FA-3C64BEABDA69}" srcOrd="2" destOrd="0" presId="urn:microsoft.com/office/officeart/2008/layout/VerticalAccentList"/>
    <dgm:cxn modelId="{44D6736F-B5F2-4838-A69A-FF579965226F}" type="presParOf" srcId="{F1D9FB52-58F9-46A9-80D2-025E32BA3586}" destId="{C3267D66-3556-4CA5-94ED-15B58B5BC41B}" srcOrd="3" destOrd="0" presId="urn:microsoft.com/office/officeart/2008/layout/VerticalAccentList"/>
    <dgm:cxn modelId="{4A9D1887-493F-4CD4-BE4E-927752137452}" type="presParOf" srcId="{F1D9FB52-58F9-46A9-80D2-025E32BA3586}" destId="{BA643235-7B27-4296-A658-72150F3527A8}" srcOrd="4" destOrd="0" presId="urn:microsoft.com/office/officeart/2008/layout/VerticalAccentList"/>
    <dgm:cxn modelId="{AAD2757F-3F28-4017-B311-8C7AD7F503D8}" type="presParOf" srcId="{F1D9FB52-58F9-46A9-80D2-025E32BA3586}" destId="{C38712EF-4B84-4225-8901-66A765C27004}" srcOrd="5" destOrd="0" presId="urn:microsoft.com/office/officeart/2008/layout/VerticalAccentList"/>
    <dgm:cxn modelId="{98D0B03A-2FEA-44D9-BD58-4E8B11A9F867}" type="presParOf" srcId="{F1D9FB52-58F9-46A9-80D2-025E32BA3586}" destId="{3C574AA9-CAB0-49FF-A8B0-E076001D2C39}" srcOrd="6"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AC9C3BE-2C3B-4471-A382-A827572EB4EF}" type="doc">
      <dgm:prSet loTypeId="urn:microsoft.com/office/officeart/2005/8/layout/arrow2" loCatId="process" qsTypeId="urn:microsoft.com/office/officeart/2005/8/quickstyle/simple1" qsCatId="simple" csTypeId="urn:microsoft.com/office/officeart/2005/8/colors/colorful4" csCatId="colorful" phldr="1"/>
      <dgm:spPr/>
      <dgm:t>
        <a:bodyPr/>
        <a:lstStyle/>
        <a:p>
          <a:endParaRPr lang="en-US"/>
        </a:p>
      </dgm:t>
    </dgm:pt>
    <dgm:pt modelId="{39CA0A41-5EEF-41DB-81E0-316A75D3169C}">
      <dgm:prSet phldrT="[Text]" custT="1"/>
      <dgm:spPr/>
      <dgm:t>
        <a:bodyPr/>
        <a:lstStyle/>
        <a:p>
          <a:r>
            <a:rPr lang="en-US" sz="2000" dirty="0"/>
            <a:t>Corrective Action</a:t>
          </a:r>
        </a:p>
      </dgm:t>
    </dgm:pt>
    <dgm:pt modelId="{13C605B7-0C80-46FD-A454-4E962027830B}" type="parTrans" cxnId="{9FF99458-EF14-41BD-B888-237C0CCA2625}">
      <dgm:prSet/>
      <dgm:spPr/>
      <dgm:t>
        <a:bodyPr/>
        <a:lstStyle/>
        <a:p>
          <a:endParaRPr lang="en-US" sz="2000"/>
        </a:p>
      </dgm:t>
    </dgm:pt>
    <dgm:pt modelId="{34F2E053-476C-440D-A782-FE40CF2FA7AC}" type="sibTrans" cxnId="{9FF99458-EF14-41BD-B888-237C0CCA2625}">
      <dgm:prSet/>
      <dgm:spPr/>
      <dgm:t>
        <a:bodyPr/>
        <a:lstStyle/>
        <a:p>
          <a:endParaRPr lang="en-US" sz="2000"/>
        </a:p>
      </dgm:t>
    </dgm:pt>
    <dgm:pt modelId="{B55FCAE4-1A15-4E58-9D9A-0B8B8C55525A}">
      <dgm:prSet phldrT="[Text]" custT="1"/>
      <dgm:spPr/>
      <dgm:t>
        <a:bodyPr/>
        <a:lstStyle/>
        <a:p>
          <a:r>
            <a:rPr lang="en-US" sz="2000" dirty="0"/>
            <a:t>As required</a:t>
          </a:r>
        </a:p>
      </dgm:t>
    </dgm:pt>
    <dgm:pt modelId="{E109CC57-4D8B-4FFE-A154-DCE76D0FF67B}" type="parTrans" cxnId="{7B5264BC-3D38-43A4-B5C8-F5E1F6D50648}">
      <dgm:prSet/>
      <dgm:spPr/>
      <dgm:t>
        <a:bodyPr/>
        <a:lstStyle/>
        <a:p>
          <a:endParaRPr lang="en-US" sz="2000"/>
        </a:p>
      </dgm:t>
    </dgm:pt>
    <dgm:pt modelId="{01963210-239F-4D2E-ABCB-13162D87844D}" type="sibTrans" cxnId="{7B5264BC-3D38-43A4-B5C8-F5E1F6D50648}">
      <dgm:prSet/>
      <dgm:spPr/>
      <dgm:t>
        <a:bodyPr/>
        <a:lstStyle/>
        <a:p>
          <a:endParaRPr lang="en-US" sz="2000"/>
        </a:p>
      </dgm:t>
    </dgm:pt>
    <dgm:pt modelId="{17C20D11-804E-4BAC-B7E5-5E9AF6BEEBDE}">
      <dgm:prSet phldrT="[Text]" custT="1"/>
      <dgm:spPr/>
      <dgm:t>
        <a:bodyPr/>
        <a:lstStyle/>
        <a:p>
          <a:r>
            <a:rPr lang="en-US" sz="2000" dirty="0"/>
            <a:t>Continuous improvement</a:t>
          </a:r>
        </a:p>
      </dgm:t>
    </dgm:pt>
    <dgm:pt modelId="{C36F4145-968B-451F-8303-08004951C9A1}" type="parTrans" cxnId="{5D33BED7-49FB-43F3-899F-6311D8C0022E}">
      <dgm:prSet/>
      <dgm:spPr/>
      <dgm:t>
        <a:bodyPr/>
        <a:lstStyle/>
        <a:p>
          <a:endParaRPr lang="en-US" sz="2000"/>
        </a:p>
      </dgm:t>
    </dgm:pt>
    <dgm:pt modelId="{7DA87476-DAAE-4710-8599-2551ED3D7CFC}" type="sibTrans" cxnId="{5D33BED7-49FB-43F3-899F-6311D8C0022E}">
      <dgm:prSet/>
      <dgm:spPr/>
      <dgm:t>
        <a:bodyPr/>
        <a:lstStyle/>
        <a:p>
          <a:endParaRPr lang="en-US" sz="2000"/>
        </a:p>
      </dgm:t>
    </dgm:pt>
    <dgm:pt modelId="{2DAC7D86-C666-4CFA-89AF-E0892241A6E7}">
      <dgm:prSet phldrT="[Text]" custT="1"/>
      <dgm:spPr/>
      <dgm:t>
        <a:bodyPr/>
        <a:lstStyle/>
        <a:p>
          <a:r>
            <a:rPr lang="en-US" sz="2000" dirty="0"/>
            <a:t>Innovation</a:t>
          </a:r>
        </a:p>
      </dgm:t>
    </dgm:pt>
    <dgm:pt modelId="{25D2047C-6473-4C89-8B1F-0490F8F1E0B3}" type="parTrans" cxnId="{F7D2CBB3-CA25-4C97-9AF7-2A65A5695C03}">
      <dgm:prSet/>
      <dgm:spPr/>
      <dgm:t>
        <a:bodyPr/>
        <a:lstStyle/>
        <a:p>
          <a:endParaRPr lang="en-US" sz="2400"/>
        </a:p>
      </dgm:t>
    </dgm:pt>
    <dgm:pt modelId="{1436D3C8-1732-4547-B94C-3A0A79D0169A}" type="sibTrans" cxnId="{F7D2CBB3-CA25-4C97-9AF7-2A65A5695C03}">
      <dgm:prSet/>
      <dgm:spPr/>
      <dgm:t>
        <a:bodyPr/>
        <a:lstStyle/>
        <a:p>
          <a:endParaRPr lang="en-US" sz="2400"/>
        </a:p>
      </dgm:t>
    </dgm:pt>
    <dgm:pt modelId="{9C54A16E-2DD3-4DE8-A305-FF01C4527AA5}" type="pres">
      <dgm:prSet presAssocID="{EAC9C3BE-2C3B-4471-A382-A827572EB4EF}" presName="arrowDiagram" presStyleCnt="0">
        <dgm:presLayoutVars>
          <dgm:chMax val="5"/>
          <dgm:dir/>
          <dgm:resizeHandles val="exact"/>
        </dgm:presLayoutVars>
      </dgm:prSet>
      <dgm:spPr/>
    </dgm:pt>
    <dgm:pt modelId="{C5700D6D-DB13-4672-ADC2-7BCBE36B087A}" type="pres">
      <dgm:prSet presAssocID="{EAC9C3BE-2C3B-4471-A382-A827572EB4EF}" presName="arrow" presStyleLbl="bgShp" presStyleIdx="0" presStyleCnt="1" custLinFactNeighborX="-467" custLinFactNeighborY="-4732"/>
      <dgm:spPr/>
    </dgm:pt>
    <dgm:pt modelId="{5841F600-88CC-4D72-B4DC-308F02EC3023}" type="pres">
      <dgm:prSet presAssocID="{EAC9C3BE-2C3B-4471-A382-A827572EB4EF}" presName="arrowDiagram4" presStyleCnt="0"/>
      <dgm:spPr/>
    </dgm:pt>
    <dgm:pt modelId="{9570CA72-327F-43AB-A830-0F66DF920D91}" type="pres">
      <dgm:prSet presAssocID="{39CA0A41-5EEF-41DB-81E0-316A75D3169C}" presName="bullet4a" presStyleLbl="node1" presStyleIdx="0" presStyleCnt="4"/>
      <dgm:spPr/>
    </dgm:pt>
    <dgm:pt modelId="{3689C01F-F652-45A0-ADA1-C3A4B1CDF660}" type="pres">
      <dgm:prSet presAssocID="{39CA0A41-5EEF-41DB-81E0-316A75D3169C}" presName="textBox4a" presStyleLbl="revTx" presStyleIdx="0" presStyleCnt="4">
        <dgm:presLayoutVars>
          <dgm:bulletEnabled val="1"/>
        </dgm:presLayoutVars>
      </dgm:prSet>
      <dgm:spPr/>
    </dgm:pt>
    <dgm:pt modelId="{1D93346C-3B86-466D-9ED7-AA2CD8D429ED}" type="pres">
      <dgm:prSet presAssocID="{B55FCAE4-1A15-4E58-9D9A-0B8B8C55525A}" presName="bullet4b" presStyleLbl="node1" presStyleIdx="1" presStyleCnt="4"/>
      <dgm:spPr/>
    </dgm:pt>
    <dgm:pt modelId="{A0B5CCF3-0993-4CAB-B8B4-BC79F6207491}" type="pres">
      <dgm:prSet presAssocID="{B55FCAE4-1A15-4E58-9D9A-0B8B8C55525A}" presName="textBox4b" presStyleLbl="revTx" presStyleIdx="1" presStyleCnt="4">
        <dgm:presLayoutVars>
          <dgm:bulletEnabled val="1"/>
        </dgm:presLayoutVars>
      </dgm:prSet>
      <dgm:spPr/>
    </dgm:pt>
    <dgm:pt modelId="{00D3A0FF-D0EC-4EE8-9DDD-1CD63A76660C}" type="pres">
      <dgm:prSet presAssocID="{17C20D11-804E-4BAC-B7E5-5E9AF6BEEBDE}" presName="bullet4c" presStyleLbl="node1" presStyleIdx="2" presStyleCnt="4"/>
      <dgm:spPr/>
    </dgm:pt>
    <dgm:pt modelId="{C748E392-B41A-4BE7-BA50-01B5221E38D0}" type="pres">
      <dgm:prSet presAssocID="{17C20D11-804E-4BAC-B7E5-5E9AF6BEEBDE}" presName="textBox4c" presStyleLbl="revTx" presStyleIdx="2" presStyleCnt="4" custScaleX="158126" custScaleY="31576" custLinFactNeighborX="27379" custLinFactNeighborY="-27306">
        <dgm:presLayoutVars>
          <dgm:bulletEnabled val="1"/>
        </dgm:presLayoutVars>
      </dgm:prSet>
      <dgm:spPr/>
    </dgm:pt>
    <dgm:pt modelId="{095A8473-A522-4078-A59F-772D508D5C0C}" type="pres">
      <dgm:prSet presAssocID="{2DAC7D86-C666-4CFA-89AF-E0892241A6E7}" presName="bullet4d" presStyleLbl="node1" presStyleIdx="3" presStyleCnt="4"/>
      <dgm:spPr/>
    </dgm:pt>
    <dgm:pt modelId="{45323C47-A9D0-4D75-AA33-A9AC2F2F110C}" type="pres">
      <dgm:prSet presAssocID="{2DAC7D86-C666-4CFA-89AF-E0892241A6E7}" presName="textBox4d" presStyleLbl="revTx" presStyleIdx="3" presStyleCnt="4" custScaleX="141157" custScaleY="31914" custLinFactNeighborX="22980" custLinFactNeighborY="-30221">
        <dgm:presLayoutVars>
          <dgm:bulletEnabled val="1"/>
        </dgm:presLayoutVars>
      </dgm:prSet>
      <dgm:spPr/>
    </dgm:pt>
  </dgm:ptLst>
  <dgm:cxnLst>
    <dgm:cxn modelId="{4C920605-1521-4B99-B8EE-35501E84CA65}" type="presOf" srcId="{B55FCAE4-1A15-4E58-9D9A-0B8B8C55525A}" destId="{A0B5CCF3-0993-4CAB-B8B4-BC79F6207491}" srcOrd="0" destOrd="0" presId="urn:microsoft.com/office/officeart/2005/8/layout/arrow2"/>
    <dgm:cxn modelId="{9FF99458-EF14-41BD-B888-237C0CCA2625}" srcId="{EAC9C3BE-2C3B-4471-A382-A827572EB4EF}" destId="{39CA0A41-5EEF-41DB-81E0-316A75D3169C}" srcOrd="0" destOrd="0" parTransId="{13C605B7-0C80-46FD-A454-4E962027830B}" sibTransId="{34F2E053-476C-440D-A782-FE40CF2FA7AC}"/>
    <dgm:cxn modelId="{E5BAB285-3DD5-47F7-83B1-B2193C2FA3C0}" type="presOf" srcId="{2DAC7D86-C666-4CFA-89AF-E0892241A6E7}" destId="{45323C47-A9D0-4D75-AA33-A9AC2F2F110C}" srcOrd="0" destOrd="0" presId="urn:microsoft.com/office/officeart/2005/8/layout/arrow2"/>
    <dgm:cxn modelId="{BC96FC85-C264-4B0C-B613-F2713C1347BF}" type="presOf" srcId="{17C20D11-804E-4BAC-B7E5-5E9AF6BEEBDE}" destId="{C748E392-B41A-4BE7-BA50-01B5221E38D0}" srcOrd="0" destOrd="0" presId="urn:microsoft.com/office/officeart/2005/8/layout/arrow2"/>
    <dgm:cxn modelId="{F7D2CBB3-CA25-4C97-9AF7-2A65A5695C03}" srcId="{EAC9C3BE-2C3B-4471-A382-A827572EB4EF}" destId="{2DAC7D86-C666-4CFA-89AF-E0892241A6E7}" srcOrd="3" destOrd="0" parTransId="{25D2047C-6473-4C89-8B1F-0490F8F1E0B3}" sibTransId="{1436D3C8-1732-4547-B94C-3A0A79D0169A}"/>
    <dgm:cxn modelId="{7B5264BC-3D38-43A4-B5C8-F5E1F6D50648}" srcId="{EAC9C3BE-2C3B-4471-A382-A827572EB4EF}" destId="{B55FCAE4-1A15-4E58-9D9A-0B8B8C55525A}" srcOrd="1" destOrd="0" parTransId="{E109CC57-4D8B-4FFE-A154-DCE76D0FF67B}" sibTransId="{01963210-239F-4D2E-ABCB-13162D87844D}"/>
    <dgm:cxn modelId="{5D33BED7-49FB-43F3-899F-6311D8C0022E}" srcId="{EAC9C3BE-2C3B-4471-A382-A827572EB4EF}" destId="{17C20D11-804E-4BAC-B7E5-5E9AF6BEEBDE}" srcOrd="2" destOrd="0" parTransId="{C36F4145-968B-451F-8303-08004951C9A1}" sibTransId="{7DA87476-DAAE-4710-8599-2551ED3D7CFC}"/>
    <dgm:cxn modelId="{EE42BDE1-F2FA-4D91-8BC8-ED9A1FB2984E}" type="presOf" srcId="{39CA0A41-5EEF-41DB-81E0-316A75D3169C}" destId="{3689C01F-F652-45A0-ADA1-C3A4B1CDF660}" srcOrd="0" destOrd="0" presId="urn:microsoft.com/office/officeart/2005/8/layout/arrow2"/>
    <dgm:cxn modelId="{FC9AE2F0-D9FE-442C-8613-A03C699350AF}" type="presOf" srcId="{EAC9C3BE-2C3B-4471-A382-A827572EB4EF}" destId="{9C54A16E-2DD3-4DE8-A305-FF01C4527AA5}" srcOrd="0" destOrd="0" presId="urn:microsoft.com/office/officeart/2005/8/layout/arrow2"/>
    <dgm:cxn modelId="{B3EACDFB-8E7A-4290-B686-7F7FBC34AE88}" type="presParOf" srcId="{9C54A16E-2DD3-4DE8-A305-FF01C4527AA5}" destId="{C5700D6D-DB13-4672-ADC2-7BCBE36B087A}" srcOrd="0" destOrd="0" presId="urn:microsoft.com/office/officeart/2005/8/layout/arrow2"/>
    <dgm:cxn modelId="{51CABD13-39A8-4613-A362-D13A8B98E643}" type="presParOf" srcId="{9C54A16E-2DD3-4DE8-A305-FF01C4527AA5}" destId="{5841F600-88CC-4D72-B4DC-308F02EC3023}" srcOrd="1" destOrd="0" presId="urn:microsoft.com/office/officeart/2005/8/layout/arrow2"/>
    <dgm:cxn modelId="{9BD350FD-0A80-47EC-97CA-DCD48270FDB0}" type="presParOf" srcId="{5841F600-88CC-4D72-B4DC-308F02EC3023}" destId="{9570CA72-327F-43AB-A830-0F66DF920D91}" srcOrd="0" destOrd="0" presId="urn:microsoft.com/office/officeart/2005/8/layout/arrow2"/>
    <dgm:cxn modelId="{43980945-3626-4CEB-AD38-8CA4A9E4F22B}" type="presParOf" srcId="{5841F600-88CC-4D72-B4DC-308F02EC3023}" destId="{3689C01F-F652-45A0-ADA1-C3A4B1CDF660}" srcOrd="1" destOrd="0" presId="urn:microsoft.com/office/officeart/2005/8/layout/arrow2"/>
    <dgm:cxn modelId="{F8D51743-AFED-4ACB-95CF-9F122CD34F2A}" type="presParOf" srcId="{5841F600-88CC-4D72-B4DC-308F02EC3023}" destId="{1D93346C-3B86-466D-9ED7-AA2CD8D429ED}" srcOrd="2" destOrd="0" presId="urn:microsoft.com/office/officeart/2005/8/layout/arrow2"/>
    <dgm:cxn modelId="{7DE584CC-20EA-4666-B390-00BC86C196DE}" type="presParOf" srcId="{5841F600-88CC-4D72-B4DC-308F02EC3023}" destId="{A0B5CCF3-0993-4CAB-B8B4-BC79F6207491}" srcOrd="3" destOrd="0" presId="urn:microsoft.com/office/officeart/2005/8/layout/arrow2"/>
    <dgm:cxn modelId="{5253A0EE-517F-4A64-965C-4837E212FC40}" type="presParOf" srcId="{5841F600-88CC-4D72-B4DC-308F02EC3023}" destId="{00D3A0FF-D0EC-4EE8-9DDD-1CD63A76660C}" srcOrd="4" destOrd="0" presId="urn:microsoft.com/office/officeart/2005/8/layout/arrow2"/>
    <dgm:cxn modelId="{800EA2D4-12C2-44F3-B335-FBEF49F812A2}" type="presParOf" srcId="{5841F600-88CC-4D72-B4DC-308F02EC3023}" destId="{C748E392-B41A-4BE7-BA50-01B5221E38D0}" srcOrd="5" destOrd="0" presId="urn:microsoft.com/office/officeart/2005/8/layout/arrow2"/>
    <dgm:cxn modelId="{6C8EBC3B-5028-4513-BE2B-E8274E332EA8}" type="presParOf" srcId="{5841F600-88CC-4D72-B4DC-308F02EC3023}" destId="{095A8473-A522-4078-A59F-772D508D5C0C}" srcOrd="6" destOrd="0" presId="urn:microsoft.com/office/officeart/2005/8/layout/arrow2"/>
    <dgm:cxn modelId="{C450A9DA-C0D6-4627-85E4-771AD8380870}" type="presParOf" srcId="{5841F600-88CC-4D72-B4DC-308F02EC3023}" destId="{45323C47-A9D0-4D75-AA33-A9AC2F2F110C}"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58ECD-599C-4688-8C5B-881290C5642D}">
      <dsp:nvSpPr>
        <dsp:cNvPr id="0" name=""/>
        <dsp:cNvSpPr/>
      </dsp:nvSpPr>
      <dsp:spPr>
        <a:xfrm>
          <a:off x="1815948" y="41594"/>
          <a:ext cx="801121" cy="520729"/>
        </a:xfrm>
        <a:prstGeom prst="roundRect">
          <a:avLst/>
        </a:prstGeom>
        <a:solidFill>
          <a:schemeClr val="accent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chemeClr val="tx1"/>
              </a:solidFill>
            </a:rPr>
            <a:t>Pemerintah</a:t>
          </a:r>
          <a:endParaRPr lang="en-US" sz="1100" kern="1200" dirty="0">
            <a:solidFill>
              <a:schemeClr val="tx1"/>
            </a:solidFill>
          </a:endParaRPr>
        </a:p>
      </dsp:txBody>
      <dsp:txXfrm>
        <a:off x="1841368" y="67014"/>
        <a:ext cx="750281" cy="469889"/>
      </dsp:txXfrm>
    </dsp:sp>
    <dsp:sp modelId="{7E8650EE-7101-43A2-B16D-E8D1FB806A5C}">
      <dsp:nvSpPr>
        <dsp:cNvPr id="0" name=""/>
        <dsp:cNvSpPr/>
      </dsp:nvSpPr>
      <dsp:spPr>
        <a:xfrm>
          <a:off x="1028776" y="330755"/>
          <a:ext cx="2453598" cy="2453598"/>
        </a:xfrm>
        <a:custGeom>
          <a:avLst/>
          <a:gdLst/>
          <a:ahLst/>
          <a:cxnLst/>
          <a:rect l="0" t="0" r="0" b="0"/>
          <a:pathLst>
            <a:path>
              <a:moveTo>
                <a:pt x="1592888" y="55895"/>
              </a:moveTo>
              <a:arcTo wR="1226799" hR="1226799" stAng="17241728" swAng="1329752"/>
            </a:path>
          </a:pathLst>
        </a:custGeom>
        <a:noFill/>
        <a:ln w="63500" cap="flat" cmpd="sng" algn="ctr">
          <a:solidFill>
            <a:srgbClr val="FF0000"/>
          </a:solidFill>
          <a:prstDash val="solid"/>
          <a:miter lim="800000"/>
        </a:ln>
        <a:effectLst/>
      </dsp:spPr>
      <dsp:style>
        <a:lnRef idx="1">
          <a:scrgbClr r="0" g="0" b="0"/>
        </a:lnRef>
        <a:fillRef idx="0">
          <a:scrgbClr r="0" g="0" b="0"/>
        </a:fillRef>
        <a:effectRef idx="0">
          <a:scrgbClr r="0" g="0" b="0"/>
        </a:effectRef>
        <a:fontRef idx="minor"/>
      </dsp:style>
    </dsp:sp>
    <dsp:sp modelId="{CF2EEE56-0608-44E4-8876-EFE9840E380C}">
      <dsp:nvSpPr>
        <dsp:cNvPr id="0" name=""/>
        <dsp:cNvSpPr/>
      </dsp:nvSpPr>
      <dsp:spPr>
        <a:xfrm>
          <a:off x="2840759" y="614330"/>
          <a:ext cx="801121" cy="520729"/>
        </a:xfrm>
        <a:prstGeom prst="roundRect">
          <a:avLst/>
        </a:prstGeom>
        <a:solidFill>
          <a:schemeClr val="accent6">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Customer </a:t>
          </a:r>
        </a:p>
      </dsp:txBody>
      <dsp:txXfrm>
        <a:off x="2866179" y="639750"/>
        <a:ext cx="750281" cy="469889"/>
      </dsp:txXfrm>
    </dsp:sp>
    <dsp:sp modelId="{C5719EDE-161A-4DEF-81F8-B587354F5B49}">
      <dsp:nvSpPr>
        <dsp:cNvPr id="0" name=""/>
        <dsp:cNvSpPr/>
      </dsp:nvSpPr>
      <dsp:spPr>
        <a:xfrm>
          <a:off x="968873" y="312992"/>
          <a:ext cx="2453598" cy="2453598"/>
        </a:xfrm>
        <a:custGeom>
          <a:avLst/>
          <a:gdLst/>
          <a:ahLst/>
          <a:cxnLst/>
          <a:rect l="0" t="0" r="0" b="0"/>
          <a:pathLst>
            <a:path>
              <a:moveTo>
                <a:pt x="2387089" y="828349"/>
              </a:moveTo>
              <a:arcTo wR="1226799" hR="1226799" stAng="20462838" swAng="1849595"/>
            </a:path>
          </a:pathLst>
        </a:custGeom>
        <a:noFill/>
        <a:ln w="63500" cap="flat" cmpd="sng" algn="ctr">
          <a:solidFill>
            <a:srgbClr val="FF0000"/>
          </a:solidFill>
          <a:prstDash val="solid"/>
          <a:miter lim="800000"/>
        </a:ln>
        <a:effectLst/>
      </dsp:spPr>
      <dsp:style>
        <a:lnRef idx="1">
          <a:scrgbClr r="0" g="0" b="0"/>
        </a:lnRef>
        <a:fillRef idx="0">
          <a:scrgbClr r="0" g="0" b="0"/>
        </a:fillRef>
        <a:effectRef idx="0">
          <a:scrgbClr r="0" g="0" b="0"/>
        </a:effectRef>
        <a:fontRef idx="minor"/>
      </dsp:style>
    </dsp:sp>
    <dsp:sp modelId="{36E10241-75A3-4A40-B154-2A2CFF2C25B7}">
      <dsp:nvSpPr>
        <dsp:cNvPr id="0" name=""/>
        <dsp:cNvSpPr/>
      </dsp:nvSpPr>
      <dsp:spPr>
        <a:xfrm>
          <a:off x="2895909" y="1798718"/>
          <a:ext cx="801121" cy="520729"/>
        </a:xfrm>
        <a:prstGeom prst="roundRect">
          <a:avLst/>
        </a:prstGeom>
        <a:solidFill>
          <a:schemeClr val="accent4">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chemeClr val="tx1"/>
              </a:solidFill>
            </a:rPr>
            <a:t>Masyarakat</a:t>
          </a:r>
          <a:endParaRPr lang="en-US" sz="1100" kern="1200" dirty="0">
            <a:solidFill>
              <a:schemeClr val="tx1"/>
            </a:solidFill>
          </a:endParaRPr>
        </a:p>
      </dsp:txBody>
      <dsp:txXfrm>
        <a:off x="2921329" y="1824138"/>
        <a:ext cx="750281" cy="469889"/>
      </dsp:txXfrm>
    </dsp:sp>
    <dsp:sp modelId="{B4331D93-569A-4FCB-AC6A-33FF682BA199}">
      <dsp:nvSpPr>
        <dsp:cNvPr id="0" name=""/>
        <dsp:cNvSpPr/>
      </dsp:nvSpPr>
      <dsp:spPr>
        <a:xfrm>
          <a:off x="1047804" y="202718"/>
          <a:ext cx="2453598" cy="2453598"/>
        </a:xfrm>
        <a:custGeom>
          <a:avLst/>
          <a:gdLst/>
          <a:ahLst/>
          <a:cxnLst/>
          <a:rect l="0" t="0" r="0" b="0"/>
          <a:pathLst>
            <a:path>
              <a:moveTo>
                <a:pt x="2066812" y="2120898"/>
              </a:moveTo>
              <a:arcTo wR="1226799" hR="1226799" stAng="2807186" swAng="1685624"/>
            </a:path>
          </a:pathLst>
        </a:custGeom>
        <a:noFill/>
        <a:ln w="63500" cap="flat" cmpd="sng" algn="ctr">
          <a:solidFill>
            <a:srgbClr val="FF0000"/>
          </a:solidFill>
          <a:prstDash val="solid"/>
          <a:miter lim="800000"/>
        </a:ln>
        <a:effectLst/>
      </dsp:spPr>
      <dsp:style>
        <a:lnRef idx="1">
          <a:scrgbClr r="0" g="0" b="0"/>
        </a:lnRef>
        <a:fillRef idx="0">
          <a:scrgbClr r="0" g="0" b="0"/>
        </a:fillRef>
        <a:effectRef idx="0">
          <a:scrgbClr r="0" g="0" b="0"/>
        </a:effectRef>
        <a:fontRef idx="minor"/>
      </dsp:style>
    </dsp:sp>
    <dsp:sp modelId="{9451C800-20F3-4708-A507-F04E6041A011}">
      <dsp:nvSpPr>
        <dsp:cNvPr id="0" name=""/>
        <dsp:cNvSpPr/>
      </dsp:nvSpPr>
      <dsp:spPr>
        <a:xfrm>
          <a:off x="1787611" y="2427208"/>
          <a:ext cx="801121" cy="520729"/>
        </a:xfrm>
        <a:prstGeom prst="roundRect">
          <a:avLst/>
        </a:prstGeom>
        <a:solidFill>
          <a:schemeClr val="accent3">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chemeClr val="tx1"/>
              </a:solidFill>
            </a:rPr>
            <a:t>Pemegang</a:t>
          </a:r>
          <a:r>
            <a:rPr lang="en-US" sz="1100" kern="1200" dirty="0">
              <a:solidFill>
                <a:schemeClr val="tx1"/>
              </a:solidFill>
            </a:rPr>
            <a:t> </a:t>
          </a:r>
          <a:r>
            <a:rPr lang="en-US" sz="1100" kern="1200" dirty="0" err="1">
              <a:solidFill>
                <a:schemeClr val="tx1"/>
              </a:solidFill>
            </a:rPr>
            <a:t>Saham</a:t>
          </a:r>
          <a:endParaRPr lang="en-US" sz="1100" kern="1200" dirty="0">
            <a:solidFill>
              <a:schemeClr val="tx1"/>
            </a:solidFill>
          </a:endParaRPr>
        </a:p>
      </dsp:txBody>
      <dsp:txXfrm>
        <a:off x="1813031" y="2452628"/>
        <a:ext cx="750281" cy="469889"/>
      </dsp:txXfrm>
    </dsp:sp>
    <dsp:sp modelId="{2A5E85DF-FF2B-4E64-A977-C6286D67730C}">
      <dsp:nvSpPr>
        <dsp:cNvPr id="0" name=""/>
        <dsp:cNvSpPr/>
      </dsp:nvSpPr>
      <dsp:spPr>
        <a:xfrm>
          <a:off x="946336" y="230553"/>
          <a:ext cx="2453598" cy="2453598"/>
        </a:xfrm>
        <a:custGeom>
          <a:avLst/>
          <a:gdLst/>
          <a:ahLst/>
          <a:cxnLst/>
          <a:rect l="0" t="0" r="0" b="0"/>
          <a:pathLst>
            <a:path>
              <a:moveTo>
                <a:pt x="836104" y="2389723"/>
              </a:moveTo>
              <a:arcTo wR="1226799" hR="1226799" stAng="6514212" swAng="1509447"/>
            </a:path>
          </a:pathLst>
        </a:custGeom>
        <a:noFill/>
        <a:ln w="63500" cap="flat" cmpd="sng" algn="ctr">
          <a:solidFill>
            <a:srgbClr val="FF0000"/>
          </a:solidFill>
          <a:prstDash val="solid"/>
          <a:miter lim="800000"/>
        </a:ln>
        <a:effectLst/>
      </dsp:spPr>
      <dsp:style>
        <a:lnRef idx="1">
          <a:scrgbClr r="0" g="0" b="0"/>
        </a:lnRef>
        <a:fillRef idx="0">
          <a:scrgbClr r="0" g="0" b="0"/>
        </a:fillRef>
        <a:effectRef idx="0">
          <a:scrgbClr r="0" g="0" b="0"/>
        </a:effectRef>
        <a:fontRef idx="minor"/>
      </dsp:style>
    </dsp:sp>
    <dsp:sp modelId="{B3756C91-8A3A-40A7-B273-FF7F907BD628}">
      <dsp:nvSpPr>
        <dsp:cNvPr id="0" name=""/>
        <dsp:cNvSpPr/>
      </dsp:nvSpPr>
      <dsp:spPr>
        <a:xfrm>
          <a:off x="724050" y="1819373"/>
          <a:ext cx="801121" cy="520729"/>
        </a:xfrm>
        <a:prstGeom prst="roundRect">
          <a:avLst/>
        </a:prstGeom>
        <a:solidFill>
          <a:schemeClr val="accent1">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chemeClr val="tx1"/>
              </a:solidFill>
            </a:rPr>
            <a:t>Pemasok</a:t>
          </a:r>
          <a:endParaRPr lang="en-US" sz="1100" kern="1200" dirty="0">
            <a:solidFill>
              <a:schemeClr val="tx1"/>
            </a:solidFill>
          </a:endParaRPr>
        </a:p>
      </dsp:txBody>
      <dsp:txXfrm>
        <a:off x="749470" y="1844793"/>
        <a:ext cx="750281" cy="469889"/>
      </dsp:txXfrm>
    </dsp:sp>
    <dsp:sp modelId="{52BF5AD2-0B18-49AE-82F5-606DE65EE3CE}">
      <dsp:nvSpPr>
        <dsp:cNvPr id="0" name=""/>
        <dsp:cNvSpPr/>
      </dsp:nvSpPr>
      <dsp:spPr>
        <a:xfrm>
          <a:off x="961213" y="229342"/>
          <a:ext cx="2453598" cy="2453598"/>
        </a:xfrm>
        <a:custGeom>
          <a:avLst/>
          <a:gdLst/>
          <a:ahLst/>
          <a:cxnLst/>
          <a:rect l="0" t="0" r="0" b="0"/>
          <a:pathLst>
            <a:path>
              <a:moveTo>
                <a:pt x="52997" y="1583487"/>
              </a:moveTo>
              <a:arcTo wR="1226799" hR="1226799" stAng="9785838" swAng="1905325"/>
            </a:path>
          </a:pathLst>
        </a:custGeom>
        <a:noFill/>
        <a:ln w="63500" cap="flat" cmpd="sng" algn="ctr">
          <a:solidFill>
            <a:srgbClr val="FF0000"/>
          </a:solidFill>
          <a:prstDash val="solid"/>
          <a:miter lim="800000"/>
        </a:ln>
        <a:effectLst/>
      </dsp:spPr>
      <dsp:style>
        <a:lnRef idx="1">
          <a:scrgbClr r="0" g="0" b="0"/>
        </a:lnRef>
        <a:fillRef idx="0">
          <a:scrgbClr r="0" g="0" b="0"/>
        </a:fillRef>
        <a:effectRef idx="0">
          <a:scrgbClr r="0" g="0" b="0"/>
        </a:effectRef>
        <a:fontRef idx="minor"/>
      </dsp:style>
    </dsp:sp>
    <dsp:sp modelId="{8ED59A12-3EBD-41CF-B50E-700A53611097}">
      <dsp:nvSpPr>
        <dsp:cNvPr id="0" name=""/>
        <dsp:cNvSpPr/>
      </dsp:nvSpPr>
      <dsp:spPr>
        <a:xfrm>
          <a:off x="715881" y="614330"/>
          <a:ext cx="801121" cy="520729"/>
        </a:xfrm>
        <a:prstGeom prst="roundRect">
          <a:avLst/>
        </a:prstGeom>
        <a:solidFill>
          <a:schemeClr val="accent1">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chemeClr val="tx1"/>
              </a:solidFill>
            </a:rPr>
            <a:t>Karyawan</a:t>
          </a:r>
          <a:endParaRPr lang="en-US" sz="1100" kern="1200" dirty="0">
            <a:solidFill>
              <a:schemeClr val="tx1"/>
            </a:solidFill>
          </a:endParaRPr>
        </a:p>
      </dsp:txBody>
      <dsp:txXfrm>
        <a:off x="741301" y="639750"/>
        <a:ext cx="750281" cy="469889"/>
      </dsp:txXfrm>
    </dsp:sp>
    <dsp:sp modelId="{83183D1E-0F5B-45B3-8B6B-799A7CC633CD}">
      <dsp:nvSpPr>
        <dsp:cNvPr id="0" name=""/>
        <dsp:cNvSpPr/>
      </dsp:nvSpPr>
      <dsp:spPr>
        <a:xfrm>
          <a:off x="886103" y="321739"/>
          <a:ext cx="2453598" cy="2453598"/>
        </a:xfrm>
        <a:custGeom>
          <a:avLst/>
          <a:gdLst/>
          <a:ahLst/>
          <a:cxnLst/>
          <a:rect l="0" t="0" r="0" b="0"/>
          <a:pathLst>
            <a:path>
              <a:moveTo>
                <a:pt x="435906" y="288969"/>
              </a:moveTo>
              <a:arcTo wR="1226799" hR="1226799" stAng="13791498" swAng="1552329"/>
            </a:path>
          </a:pathLst>
        </a:custGeom>
        <a:noFill/>
        <a:ln w="57150" cap="flat" cmpd="sng" algn="ctr">
          <a:solidFill>
            <a:srgbClr val="FF0000"/>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3CDB6-7524-4EF7-8A11-9DA18AB92332}">
      <dsp:nvSpPr>
        <dsp:cNvPr id="0" name=""/>
        <dsp:cNvSpPr/>
      </dsp:nvSpPr>
      <dsp:spPr>
        <a:xfrm>
          <a:off x="1314" y="0"/>
          <a:ext cx="2689661" cy="1019175"/>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err="1"/>
            <a:t>Identifikasi</a:t>
          </a:r>
          <a:r>
            <a:rPr lang="en-US" sz="1600" kern="1200" dirty="0"/>
            <a:t> </a:t>
          </a:r>
          <a:r>
            <a:rPr lang="en-US" sz="1600" kern="1200" dirty="0" err="1"/>
            <a:t>fungsi</a:t>
          </a:r>
          <a:r>
            <a:rPr lang="en-US" sz="1600" kern="1200" dirty="0"/>
            <a:t> </a:t>
          </a:r>
          <a:r>
            <a:rPr lang="en-US" sz="1600" kern="1200" dirty="0" err="1"/>
            <a:t>kerja</a:t>
          </a:r>
          <a:r>
            <a:rPr lang="en-US" sz="1600" kern="1200" dirty="0"/>
            <a:t> &amp; </a:t>
          </a:r>
          <a:r>
            <a:rPr lang="en-US" sz="1600" kern="1200" dirty="0" err="1"/>
            <a:t>Persyaratan</a:t>
          </a:r>
          <a:r>
            <a:rPr lang="en-US" sz="1600" kern="1200" dirty="0"/>
            <a:t> </a:t>
          </a:r>
          <a:r>
            <a:rPr lang="en-US" sz="1600" kern="1200" dirty="0" err="1"/>
            <a:t>Kompetensi</a:t>
          </a:r>
          <a:endParaRPr lang="en-US" sz="1600" kern="1200" dirty="0"/>
        </a:p>
      </dsp:txBody>
      <dsp:txXfrm>
        <a:off x="510902" y="0"/>
        <a:ext cx="1670486" cy="1019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0AB1C-E53D-49E5-987E-3A966D3C2540}">
      <dsp:nvSpPr>
        <dsp:cNvPr id="0" name=""/>
        <dsp:cNvSpPr/>
      </dsp:nvSpPr>
      <dsp:spPr>
        <a:xfrm rot="10800000">
          <a:off x="0" y="0"/>
          <a:ext cx="3251919" cy="500617"/>
        </a:xfrm>
        <a:prstGeom prst="trapezoid">
          <a:avLst>
            <a:gd name="adj" fmla="val 6495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Eliminasi</a:t>
          </a:r>
          <a:endParaRPr lang="en-US" sz="1400" kern="1200" dirty="0"/>
        </a:p>
      </dsp:txBody>
      <dsp:txXfrm rot="-10800000">
        <a:off x="569085" y="0"/>
        <a:ext cx="2113747" cy="500617"/>
      </dsp:txXfrm>
    </dsp:sp>
    <dsp:sp modelId="{224A7509-2ACD-4E40-8E90-F8CF8055122C}">
      <dsp:nvSpPr>
        <dsp:cNvPr id="0" name=""/>
        <dsp:cNvSpPr/>
      </dsp:nvSpPr>
      <dsp:spPr>
        <a:xfrm rot="10800000">
          <a:off x="325191" y="500617"/>
          <a:ext cx="2601535" cy="500617"/>
        </a:xfrm>
        <a:prstGeom prst="trapezoid">
          <a:avLst>
            <a:gd name="adj" fmla="val 64958"/>
          </a:avLst>
        </a:prstGeom>
        <a:solidFill>
          <a:schemeClr val="accent4">
            <a:hueOff val="2598923"/>
            <a:satOff val="-11992"/>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Subtitusi</a:t>
          </a:r>
          <a:endParaRPr lang="en-US" sz="1400" kern="1200" dirty="0"/>
        </a:p>
      </dsp:txBody>
      <dsp:txXfrm rot="-10800000">
        <a:off x="780460" y="500617"/>
        <a:ext cx="1690997" cy="500617"/>
      </dsp:txXfrm>
    </dsp:sp>
    <dsp:sp modelId="{DAB86D7B-4E8C-4C80-B261-17EF5728DCE8}">
      <dsp:nvSpPr>
        <dsp:cNvPr id="0" name=""/>
        <dsp:cNvSpPr/>
      </dsp:nvSpPr>
      <dsp:spPr>
        <a:xfrm rot="10800000">
          <a:off x="650383" y="1001235"/>
          <a:ext cx="1951151" cy="500617"/>
        </a:xfrm>
        <a:prstGeom prst="trapezoid">
          <a:avLst>
            <a:gd name="adj" fmla="val 64958"/>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Rekayasa</a:t>
          </a:r>
          <a:r>
            <a:rPr lang="en-US" sz="1400" kern="1200" dirty="0"/>
            <a:t> </a:t>
          </a:r>
          <a:r>
            <a:rPr lang="en-US" sz="1400" kern="1200" dirty="0" err="1"/>
            <a:t>Teknik</a:t>
          </a:r>
          <a:endParaRPr lang="en-US" sz="1400" kern="1200" dirty="0"/>
        </a:p>
      </dsp:txBody>
      <dsp:txXfrm rot="-10800000">
        <a:off x="991835" y="1001235"/>
        <a:ext cx="1268248" cy="500617"/>
      </dsp:txXfrm>
    </dsp:sp>
    <dsp:sp modelId="{71DC32BA-7EF2-4E9E-8907-F20513380057}">
      <dsp:nvSpPr>
        <dsp:cNvPr id="0" name=""/>
        <dsp:cNvSpPr/>
      </dsp:nvSpPr>
      <dsp:spPr>
        <a:xfrm rot="10800000">
          <a:off x="975575" y="1501852"/>
          <a:ext cx="1300767" cy="500617"/>
        </a:xfrm>
        <a:prstGeom prst="trapezoid">
          <a:avLst>
            <a:gd name="adj" fmla="val 64958"/>
          </a:avLst>
        </a:prstGeom>
        <a:solidFill>
          <a:schemeClr val="accent4">
            <a:hueOff val="7796769"/>
            <a:satOff val="-35976"/>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t>Administratif</a:t>
          </a:r>
          <a:endParaRPr lang="en-US" sz="1200" kern="1200" dirty="0"/>
        </a:p>
      </dsp:txBody>
      <dsp:txXfrm rot="-10800000">
        <a:off x="1203210" y="1501852"/>
        <a:ext cx="845498" cy="500617"/>
      </dsp:txXfrm>
    </dsp:sp>
    <dsp:sp modelId="{DAF4DE93-13EC-4658-824C-E399296A724A}">
      <dsp:nvSpPr>
        <dsp:cNvPr id="0" name=""/>
        <dsp:cNvSpPr/>
      </dsp:nvSpPr>
      <dsp:spPr>
        <a:xfrm rot="10800000">
          <a:off x="1300767" y="2002470"/>
          <a:ext cx="650383" cy="500617"/>
        </a:xfrm>
        <a:prstGeom prst="trapezoid">
          <a:avLst>
            <a:gd name="adj" fmla="val 64958"/>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Alat</a:t>
          </a:r>
          <a:r>
            <a:rPr lang="en-US" sz="1000" kern="1200" dirty="0"/>
            <a:t> </a:t>
          </a:r>
          <a:r>
            <a:rPr lang="en-US" sz="1000" kern="1200" dirty="0" err="1"/>
            <a:t>Pelindung</a:t>
          </a:r>
          <a:r>
            <a:rPr lang="en-US" sz="1000" kern="1200" dirty="0"/>
            <a:t> / Disposal</a:t>
          </a:r>
        </a:p>
      </dsp:txBody>
      <dsp:txXfrm rot="-10800000">
        <a:off x="1300767" y="2002470"/>
        <a:ext cx="650383" cy="5006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F07FA-85CE-43C6-A469-B816524C61D6}">
      <dsp:nvSpPr>
        <dsp:cNvPr id="0" name=""/>
        <dsp:cNvSpPr/>
      </dsp:nvSpPr>
      <dsp:spPr>
        <a:xfrm>
          <a:off x="-5571522" y="-852966"/>
          <a:ext cx="6633643" cy="6633643"/>
        </a:xfrm>
        <a:prstGeom prst="blockArc">
          <a:avLst>
            <a:gd name="adj1" fmla="val 18900000"/>
            <a:gd name="adj2" fmla="val 2700000"/>
            <a:gd name="adj3" fmla="val 326"/>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E23F0D-16BA-428A-9989-B275AFCD45A6}">
      <dsp:nvSpPr>
        <dsp:cNvPr id="0" name=""/>
        <dsp:cNvSpPr/>
      </dsp:nvSpPr>
      <dsp:spPr>
        <a:xfrm>
          <a:off x="395855" y="259493"/>
          <a:ext cx="9073134" cy="51878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78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solidFill>
                <a:schemeClr val="bg1"/>
              </a:solidFill>
            </a:rPr>
            <a:t>bersiaga</a:t>
          </a:r>
          <a:r>
            <a:rPr lang="en-US" sz="1400" kern="1200" dirty="0">
              <a:solidFill>
                <a:schemeClr val="bg1"/>
              </a:solidFill>
            </a:rPr>
            <a:t> </a:t>
          </a:r>
          <a:r>
            <a:rPr lang="en-US" sz="1400" kern="1200" dirty="0" err="1">
              <a:solidFill>
                <a:schemeClr val="bg1"/>
              </a:solidFill>
            </a:rPr>
            <a:t>untuk</a:t>
          </a:r>
          <a:r>
            <a:rPr lang="en-US" sz="1400" kern="1200" dirty="0">
              <a:solidFill>
                <a:schemeClr val="bg1"/>
              </a:solidFill>
            </a:rPr>
            <a:t> </a:t>
          </a:r>
          <a:r>
            <a:rPr lang="en-US" sz="1400" kern="1200" dirty="0" err="1">
              <a:solidFill>
                <a:schemeClr val="bg1"/>
              </a:solidFill>
            </a:rPr>
            <a:t>tanggap</a:t>
          </a:r>
          <a:r>
            <a:rPr lang="en-US" sz="1400" kern="1200" dirty="0">
              <a:solidFill>
                <a:schemeClr val="bg1"/>
              </a:solidFill>
            </a:rPr>
            <a:t> </a:t>
          </a:r>
          <a:r>
            <a:rPr lang="en-US" sz="1400" kern="1200" dirty="0" err="1">
              <a:solidFill>
                <a:schemeClr val="bg1"/>
              </a:solidFill>
            </a:rPr>
            <a:t>dengan</a:t>
          </a:r>
          <a:r>
            <a:rPr lang="en-US" sz="1400" kern="1200" dirty="0">
              <a:solidFill>
                <a:schemeClr val="bg1"/>
              </a:solidFill>
            </a:rPr>
            <a:t> </a:t>
          </a:r>
          <a:r>
            <a:rPr lang="en-US" sz="1400" kern="1200" dirty="0" err="1">
              <a:solidFill>
                <a:schemeClr val="bg1"/>
              </a:solidFill>
            </a:rPr>
            <a:t>tindakan</a:t>
          </a:r>
          <a:r>
            <a:rPr lang="en-US" sz="1400" kern="1200" dirty="0">
              <a:solidFill>
                <a:schemeClr val="bg1"/>
              </a:solidFill>
            </a:rPr>
            <a:t> yang </a:t>
          </a:r>
          <a:r>
            <a:rPr lang="en-US" sz="1400" kern="1200" dirty="0" err="1">
              <a:solidFill>
                <a:schemeClr val="bg1"/>
              </a:solidFill>
            </a:rPr>
            <a:t>terenana</a:t>
          </a:r>
          <a:r>
            <a:rPr lang="en-US" sz="1400" kern="1200" dirty="0">
              <a:solidFill>
                <a:schemeClr val="bg1"/>
              </a:solidFill>
            </a:rPr>
            <a:t> </a:t>
          </a:r>
          <a:r>
            <a:rPr lang="en-US" sz="1400" kern="1200" dirty="0" err="1">
              <a:solidFill>
                <a:schemeClr val="bg1"/>
              </a:solidFill>
            </a:rPr>
            <a:t>untuk</a:t>
          </a:r>
          <a:r>
            <a:rPr lang="en-US" sz="1400" kern="1200" dirty="0">
              <a:solidFill>
                <a:schemeClr val="bg1"/>
              </a:solidFill>
            </a:rPr>
            <a:t> </a:t>
          </a:r>
          <a:r>
            <a:rPr lang="en-US" sz="1400" kern="1200" dirty="0" err="1">
              <a:solidFill>
                <a:schemeClr val="bg1"/>
              </a:solidFill>
            </a:rPr>
            <a:t>mencegah</a:t>
          </a:r>
          <a:r>
            <a:rPr lang="en-US" sz="1400" kern="1200" dirty="0">
              <a:solidFill>
                <a:schemeClr val="bg1"/>
              </a:solidFill>
            </a:rPr>
            <a:t> </a:t>
          </a:r>
          <a:r>
            <a:rPr lang="en-US" sz="1400" kern="1200" dirty="0" err="1">
              <a:solidFill>
                <a:schemeClr val="bg1"/>
              </a:solidFill>
            </a:rPr>
            <a:t>atau</a:t>
          </a:r>
          <a:r>
            <a:rPr lang="en-US" sz="1400" kern="1200" dirty="0">
              <a:solidFill>
                <a:schemeClr val="bg1"/>
              </a:solidFill>
            </a:rPr>
            <a:t> </a:t>
          </a:r>
          <a:r>
            <a:rPr lang="en-US" sz="1400" kern="1200" dirty="0" err="1">
              <a:solidFill>
                <a:schemeClr val="bg1"/>
              </a:solidFill>
            </a:rPr>
            <a:t>mitigasi</a:t>
          </a:r>
          <a:r>
            <a:rPr lang="en-US" sz="1400" kern="1200" dirty="0">
              <a:solidFill>
                <a:schemeClr val="bg1"/>
              </a:solidFill>
            </a:rPr>
            <a:t> </a:t>
          </a:r>
          <a:r>
            <a:rPr lang="en-US" sz="1400" kern="1200" dirty="0" err="1">
              <a:solidFill>
                <a:schemeClr val="bg1"/>
              </a:solidFill>
            </a:rPr>
            <a:t>dampak</a:t>
          </a:r>
          <a:r>
            <a:rPr lang="en-US" sz="1400" kern="1200" dirty="0">
              <a:solidFill>
                <a:schemeClr val="bg1"/>
              </a:solidFill>
            </a:rPr>
            <a:t> </a:t>
          </a:r>
          <a:r>
            <a:rPr lang="en-US" sz="1400" kern="1200" dirty="0" err="1">
              <a:solidFill>
                <a:schemeClr val="bg1"/>
              </a:solidFill>
            </a:rPr>
            <a:t>lingkungan</a:t>
          </a:r>
          <a:r>
            <a:rPr lang="en-US" sz="1400" kern="1200" dirty="0">
              <a:solidFill>
                <a:schemeClr val="bg1"/>
              </a:solidFill>
            </a:rPr>
            <a:t> yang </a:t>
          </a:r>
          <a:r>
            <a:rPr lang="en-US" sz="1400" kern="1200" dirty="0" err="1">
              <a:solidFill>
                <a:schemeClr val="bg1"/>
              </a:solidFill>
            </a:rPr>
            <a:t>merugikan</a:t>
          </a:r>
          <a:r>
            <a:rPr lang="en-US" sz="1400" kern="1200" dirty="0">
              <a:solidFill>
                <a:schemeClr val="bg1"/>
              </a:solidFill>
            </a:rPr>
            <a:t> </a:t>
          </a:r>
          <a:r>
            <a:rPr lang="en-US" sz="1400" kern="1200" dirty="0" err="1">
              <a:solidFill>
                <a:schemeClr val="bg1"/>
              </a:solidFill>
            </a:rPr>
            <a:t>dari</a:t>
          </a:r>
          <a:r>
            <a:rPr lang="en-US" sz="1400" kern="1200" dirty="0">
              <a:solidFill>
                <a:schemeClr val="bg1"/>
              </a:solidFill>
            </a:rPr>
            <a:t> </a:t>
          </a:r>
          <a:r>
            <a:rPr lang="en-US" sz="1400" kern="1200" dirty="0" err="1">
              <a:solidFill>
                <a:schemeClr val="bg1"/>
              </a:solidFill>
            </a:rPr>
            <a:t>situasi</a:t>
          </a:r>
          <a:r>
            <a:rPr lang="en-US" sz="1400" kern="1200" dirty="0">
              <a:solidFill>
                <a:schemeClr val="bg1"/>
              </a:solidFill>
            </a:rPr>
            <a:t> </a:t>
          </a:r>
          <a:r>
            <a:rPr lang="en-US" sz="1400" kern="1200" dirty="0" err="1">
              <a:solidFill>
                <a:schemeClr val="bg1"/>
              </a:solidFill>
            </a:rPr>
            <a:t>darurat</a:t>
          </a:r>
          <a:r>
            <a:rPr lang="en-US" sz="1400" kern="1200" dirty="0">
              <a:solidFill>
                <a:schemeClr val="bg1"/>
              </a:solidFill>
            </a:rPr>
            <a:t>;</a:t>
          </a:r>
        </a:p>
      </dsp:txBody>
      <dsp:txXfrm>
        <a:off x="395855" y="259493"/>
        <a:ext cx="9073134" cy="518789"/>
      </dsp:txXfrm>
    </dsp:sp>
    <dsp:sp modelId="{DE08614B-AA2A-4980-A0C8-63DBA3D1261C}">
      <dsp:nvSpPr>
        <dsp:cNvPr id="0" name=""/>
        <dsp:cNvSpPr/>
      </dsp:nvSpPr>
      <dsp:spPr>
        <a:xfrm>
          <a:off x="71611" y="194644"/>
          <a:ext cx="648486" cy="64848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DCFA85-F183-4901-AD74-725EFDDD7321}">
      <dsp:nvSpPr>
        <dsp:cNvPr id="0" name=""/>
        <dsp:cNvSpPr/>
      </dsp:nvSpPr>
      <dsp:spPr>
        <a:xfrm>
          <a:off x="822594" y="1037578"/>
          <a:ext cx="8646395" cy="5187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78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solidFill>
                <a:schemeClr val="tx1"/>
              </a:solidFill>
            </a:rPr>
            <a:t>tanggap</a:t>
          </a:r>
          <a:r>
            <a:rPr lang="en-US" sz="1400" kern="1200" dirty="0">
              <a:solidFill>
                <a:schemeClr val="tx1"/>
              </a:solidFill>
            </a:rPr>
            <a:t> </a:t>
          </a:r>
          <a:r>
            <a:rPr lang="en-US" sz="1400" kern="1200" dirty="0" err="1">
              <a:solidFill>
                <a:schemeClr val="tx1"/>
              </a:solidFill>
            </a:rPr>
            <a:t>terhadap</a:t>
          </a:r>
          <a:r>
            <a:rPr lang="en-US" sz="1400" kern="1200" dirty="0">
              <a:solidFill>
                <a:schemeClr val="tx1"/>
              </a:solidFill>
            </a:rPr>
            <a:t> </a:t>
          </a:r>
          <a:r>
            <a:rPr lang="en-US" sz="1400" kern="1200" dirty="0" err="1">
              <a:solidFill>
                <a:schemeClr val="tx1"/>
              </a:solidFill>
            </a:rPr>
            <a:t>situasi</a:t>
          </a:r>
          <a:r>
            <a:rPr lang="en-US" sz="1400" kern="1200" dirty="0">
              <a:solidFill>
                <a:schemeClr val="tx1"/>
              </a:solidFill>
            </a:rPr>
            <a:t> </a:t>
          </a:r>
          <a:r>
            <a:rPr lang="en-US" sz="1400" kern="1200" dirty="0" err="1">
              <a:solidFill>
                <a:schemeClr val="tx1"/>
              </a:solidFill>
            </a:rPr>
            <a:t>darurat</a:t>
          </a:r>
          <a:r>
            <a:rPr lang="en-US" sz="1400" kern="1200" dirty="0">
              <a:solidFill>
                <a:schemeClr val="tx1"/>
              </a:solidFill>
            </a:rPr>
            <a:t> </a:t>
          </a:r>
          <a:r>
            <a:rPr lang="en-US" sz="1400" kern="1200" dirty="0" err="1">
              <a:solidFill>
                <a:schemeClr val="tx1"/>
              </a:solidFill>
            </a:rPr>
            <a:t>aktual</a:t>
          </a:r>
          <a:r>
            <a:rPr lang="en-US" sz="1400" kern="1200" dirty="0">
              <a:solidFill>
                <a:schemeClr val="tx1"/>
              </a:solidFill>
            </a:rPr>
            <a:t>;</a:t>
          </a:r>
        </a:p>
      </dsp:txBody>
      <dsp:txXfrm>
        <a:off x="822594" y="1037578"/>
        <a:ext cx="8646395" cy="518789"/>
      </dsp:txXfrm>
    </dsp:sp>
    <dsp:sp modelId="{CEB4F47F-3AE6-4E25-84A9-D64C4CC8C207}">
      <dsp:nvSpPr>
        <dsp:cNvPr id="0" name=""/>
        <dsp:cNvSpPr/>
      </dsp:nvSpPr>
      <dsp:spPr>
        <a:xfrm>
          <a:off x="498351" y="972730"/>
          <a:ext cx="648486" cy="648486"/>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07630F-85CE-4AC7-A5AE-A299D214CA03}">
      <dsp:nvSpPr>
        <dsp:cNvPr id="0" name=""/>
        <dsp:cNvSpPr/>
      </dsp:nvSpPr>
      <dsp:spPr>
        <a:xfrm>
          <a:off x="1017732" y="1815664"/>
          <a:ext cx="8451257" cy="51878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78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solidFill>
                <a:schemeClr val="tx1"/>
              </a:solidFill>
            </a:rPr>
            <a:t>melaksanakan</a:t>
          </a:r>
          <a:r>
            <a:rPr lang="en-US" sz="1400" kern="1200" dirty="0">
              <a:solidFill>
                <a:schemeClr val="tx1"/>
              </a:solidFill>
            </a:rPr>
            <a:t> </a:t>
          </a:r>
          <a:r>
            <a:rPr lang="en-US" sz="1400" kern="1200" dirty="0" err="1">
              <a:solidFill>
                <a:schemeClr val="tx1"/>
              </a:solidFill>
            </a:rPr>
            <a:t>tindakan</a:t>
          </a:r>
          <a:r>
            <a:rPr lang="en-US" sz="1400" kern="1200" dirty="0">
              <a:solidFill>
                <a:schemeClr val="tx1"/>
              </a:solidFill>
            </a:rPr>
            <a:t> </a:t>
          </a:r>
          <a:r>
            <a:rPr lang="en-US" sz="1400" kern="1200" dirty="0" err="1">
              <a:solidFill>
                <a:schemeClr val="tx1"/>
              </a:solidFill>
            </a:rPr>
            <a:t>untuk</a:t>
          </a:r>
          <a:r>
            <a:rPr lang="en-US" sz="1400" kern="1200" dirty="0">
              <a:solidFill>
                <a:schemeClr val="tx1"/>
              </a:solidFill>
            </a:rPr>
            <a:t> </a:t>
          </a:r>
          <a:r>
            <a:rPr lang="en-US" sz="1400" kern="1200" dirty="0" err="1">
              <a:solidFill>
                <a:schemeClr val="tx1"/>
              </a:solidFill>
            </a:rPr>
            <a:t>mencegah</a:t>
          </a:r>
          <a:r>
            <a:rPr lang="en-US" sz="1400" kern="1200" dirty="0">
              <a:solidFill>
                <a:schemeClr val="tx1"/>
              </a:solidFill>
            </a:rPr>
            <a:t> </a:t>
          </a:r>
          <a:r>
            <a:rPr lang="en-US" sz="1400" kern="1200" dirty="0" err="1">
              <a:solidFill>
                <a:schemeClr val="tx1"/>
              </a:solidFill>
            </a:rPr>
            <a:t>atau</a:t>
          </a:r>
          <a:r>
            <a:rPr lang="en-US" sz="1400" kern="1200" dirty="0">
              <a:solidFill>
                <a:schemeClr val="tx1"/>
              </a:solidFill>
            </a:rPr>
            <a:t> </a:t>
          </a:r>
          <a:r>
            <a:rPr lang="en-US" sz="1400" kern="1200" dirty="0" err="1">
              <a:solidFill>
                <a:schemeClr val="tx1"/>
              </a:solidFill>
            </a:rPr>
            <a:t>mitigasi</a:t>
          </a:r>
          <a:r>
            <a:rPr lang="en-US" sz="1400" kern="1200" dirty="0">
              <a:solidFill>
                <a:schemeClr val="tx1"/>
              </a:solidFill>
            </a:rPr>
            <a:t> </a:t>
          </a:r>
          <a:r>
            <a:rPr lang="en-US" sz="1400" kern="1200" dirty="0" err="1">
              <a:solidFill>
                <a:schemeClr val="tx1"/>
              </a:solidFill>
            </a:rPr>
            <a:t>konsekuensi</a:t>
          </a:r>
          <a:r>
            <a:rPr lang="en-US" sz="1400" kern="1200" dirty="0">
              <a:solidFill>
                <a:schemeClr val="tx1"/>
              </a:solidFill>
            </a:rPr>
            <a:t> </a:t>
          </a:r>
          <a:r>
            <a:rPr lang="en-US" sz="1400" kern="1200" dirty="0" err="1">
              <a:solidFill>
                <a:schemeClr val="tx1"/>
              </a:solidFill>
            </a:rPr>
            <a:t>dari</a:t>
          </a:r>
          <a:r>
            <a:rPr lang="en-US" sz="1400" kern="1200" dirty="0">
              <a:solidFill>
                <a:schemeClr val="tx1"/>
              </a:solidFill>
            </a:rPr>
            <a:t> </a:t>
          </a:r>
          <a:r>
            <a:rPr lang="en-US" sz="1400" kern="1200" dirty="0" err="1">
              <a:solidFill>
                <a:schemeClr val="tx1"/>
              </a:solidFill>
            </a:rPr>
            <a:t>situasi</a:t>
          </a:r>
          <a:r>
            <a:rPr lang="en-US" sz="1400" kern="1200" dirty="0">
              <a:solidFill>
                <a:schemeClr val="tx1"/>
              </a:solidFill>
            </a:rPr>
            <a:t> </a:t>
          </a:r>
          <a:r>
            <a:rPr lang="en-US" sz="1400" kern="1200" dirty="0" err="1">
              <a:solidFill>
                <a:schemeClr val="tx1"/>
              </a:solidFill>
            </a:rPr>
            <a:t>darurat</a:t>
          </a:r>
          <a:r>
            <a:rPr lang="en-US" sz="1400" kern="1200" dirty="0">
              <a:solidFill>
                <a:schemeClr val="tx1"/>
              </a:solidFill>
            </a:rPr>
            <a:t>, </a:t>
          </a:r>
          <a:r>
            <a:rPr lang="en-US" sz="1400" kern="1200" dirty="0" err="1">
              <a:solidFill>
                <a:schemeClr val="tx1"/>
              </a:solidFill>
            </a:rPr>
            <a:t>sesuai</a:t>
          </a:r>
          <a:r>
            <a:rPr lang="en-US" sz="1400" kern="1200" dirty="0">
              <a:solidFill>
                <a:schemeClr val="tx1"/>
              </a:solidFill>
            </a:rPr>
            <a:t> </a:t>
          </a:r>
          <a:r>
            <a:rPr lang="en-US" sz="1400" kern="1200" dirty="0" err="1">
              <a:solidFill>
                <a:schemeClr val="tx1"/>
              </a:solidFill>
            </a:rPr>
            <a:t>dengan</a:t>
          </a:r>
          <a:r>
            <a:rPr lang="en-US" sz="1400" kern="1200" dirty="0">
              <a:solidFill>
                <a:schemeClr val="tx1"/>
              </a:solidFill>
            </a:rPr>
            <a:t> </a:t>
          </a:r>
          <a:r>
            <a:rPr lang="en-US" sz="1400" kern="1200" dirty="0" err="1">
              <a:solidFill>
                <a:schemeClr val="tx1"/>
              </a:solidFill>
            </a:rPr>
            <a:t>besaran</a:t>
          </a:r>
          <a:r>
            <a:rPr lang="en-US" sz="1400" kern="1200" dirty="0">
              <a:solidFill>
                <a:schemeClr val="tx1"/>
              </a:solidFill>
            </a:rPr>
            <a:t> </a:t>
          </a:r>
          <a:r>
            <a:rPr lang="en-US" sz="1400" kern="1200" dirty="0" err="1">
              <a:solidFill>
                <a:schemeClr val="tx1"/>
              </a:solidFill>
            </a:rPr>
            <a:t>kedaruratan</a:t>
          </a:r>
          <a:r>
            <a:rPr lang="en-US" sz="1400" kern="1200" dirty="0">
              <a:solidFill>
                <a:schemeClr val="tx1"/>
              </a:solidFill>
            </a:rPr>
            <a:t> </a:t>
          </a:r>
          <a:r>
            <a:rPr lang="en-US" sz="1400" kern="1200" dirty="0" err="1">
              <a:solidFill>
                <a:schemeClr val="tx1"/>
              </a:solidFill>
            </a:rPr>
            <a:t>dan</a:t>
          </a:r>
          <a:r>
            <a:rPr lang="en-US" sz="1400" kern="1200" dirty="0">
              <a:solidFill>
                <a:schemeClr val="tx1"/>
              </a:solidFill>
            </a:rPr>
            <a:t> </a:t>
          </a:r>
          <a:r>
            <a:rPr lang="en-US" sz="1400" kern="1200" dirty="0" err="1">
              <a:solidFill>
                <a:schemeClr val="tx1"/>
              </a:solidFill>
            </a:rPr>
            <a:t>potensi</a:t>
          </a:r>
          <a:r>
            <a:rPr lang="en-US" sz="1400" kern="1200" dirty="0">
              <a:solidFill>
                <a:schemeClr val="tx1"/>
              </a:solidFill>
            </a:rPr>
            <a:t> </a:t>
          </a:r>
          <a:r>
            <a:rPr lang="en-US" sz="1400" kern="1200" dirty="0" err="1">
              <a:solidFill>
                <a:schemeClr val="tx1"/>
              </a:solidFill>
            </a:rPr>
            <a:t>dampak</a:t>
          </a:r>
          <a:r>
            <a:rPr lang="en-US" sz="1400" kern="1200" dirty="0">
              <a:solidFill>
                <a:schemeClr val="tx1"/>
              </a:solidFill>
            </a:rPr>
            <a:t> </a:t>
          </a:r>
          <a:r>
            <a:rPr lang="en-US" sz="1400" kern="1200" dirty="0" err="1">
              <a:solidFill>
                <a:schemeClr val="tx1"/>
              </a:solidFill>
            </a:rPr>
            <a:t>lingkungan</a:t>
          </a:r>
          <a:r>
            <a:rPr lang="en-US" sz="1400" kern="1200" dirty="0">
              <a:solidFill>
                <a:schemeClr val="tx1"/>
              </a:solidFill>
            </a:rPr>
            <a:t>;</a:t>
          </a:r>
        </a:p>
      </dsp:txBody>
      <dsp:txXfrm>
        <a:off x="1017732" y="1815664"/>
        <a:ext cx="8451257" cy="518789"/>
      </dsp:txXfrm>
    </dsp:sp>
    <dsp:sp modelId="{A8C62461-E312-4FF3-B007-BC703E7CA90C}">
      <dsp:nvSpPr>
        <dsp:cNvPr id="0" name=""/>
        <dsp:cNvSpPr/>
      </dsp:nvSpPr>
      <dsp:spPr>
        <a:xfrm>
          <a:off x="693488" y="1750815"/>
          <a:ext cx="648486" cy="648486"/>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E8F287-C52A-4DB5-8D32-E3FFB493B0F1}">
      <dsp:nvSpPr>
        <dsp:cNvPr id="0" name=""/>
        <dsp:cNvSpPr/>
      </dsp:nvSpPr>
      <dsp:spPr>
        <a:xfrm>
          <a:off x="1017732" y="2593257"/>
          <a:ext cx="8451257" cy="51878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78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solidFill>
                <a:schemeClr val="bg1"/>
              </a:solidFill>
            </a:rPr>
            <a:t>menguji</a:t>
          </a:r>
          <a:r>
            <a:rPr lang="en-US" sz="1400" kern="1200" dirty="0">
              <a:solidFill>
                <a:schemeClr val="bg1"/>
              </a:solidFill>
            </a:rPr>
            <a:t> </a:t>
          </a:r>
          <a:r>
            <a:rPr lang="en-US" sz="1400" kern="1200" dirty="0" err="1">
              <a:solidFill>
                <a:schemeClr val="bg1"/>
              </a:solidFill>
            </a:rPr>
            <a:t>secara</a:t>
          </a:r>
          <a:r>
            <a:rPr lang="en-US" sz="1400" kern="1200" dirty="0">
              <a:solidFill>
                <a:schemeClr val="bg1"/>
              </a:solidFill>
            </a:rPr>
            <a:t> </a:t>
          </a:r>
          <a:r>
            <a:rPr lang="en-US" sz="1400" kern="1200" dirty="0" err="1">
              <a:solidFill>
                <a:schemeClr val="bg1"/>
              </a:solidFill>
            </a:rPr>
            <a:t>periodik</a:t>
          </a:r>
          <a:r>
            <a:rPr lang="en-US" sz="1400" kern="1200" dirty="0">
              <a:solidFill>
                <a:schemeClr val="bg1"/>
              </a:solidFill>
            </a:rPr>
            <a:t> </a:t>
          </a:r>
          <a:r>
            <a:rPr lang="en-US" sz="1400" kern="1200" dirty="0" err="1">
              <a:solidFill>
                <a:schemeClr val="bg1"/>
              </a:solidFill>
            </a:rPr>
            <a:t>tindakan</a:t>
          </a:r>
          <a:r>
            <a:rPr lang="en-US" sz="1400" kern="1200" dirty="0">
              <a:solidFill>
                <a:schemeClr val="bg1"/>
              </a:solidFill>
            </a:rPr>
            <a:t> </a:t>
          </a:r>
          <a:r>
            <a:rPr lang="en-US" sz="1400" kern="1200" dirty="0" err="1">
              <a:solidFill>
                <a:schemeClr val="bg1"/>
              </a:solidFill>
            </a:rPr>
            <a:t>tanggap</a:t>
          </a:r>
          <a:r>
            <a:rPr lang="en-US" sz="1400" kern="1200" dirty="0">
              <a:solidFill>
                <a:schemeClr val="bg1"/>
              </a:solidFill>
            </a:rPr>
            <a:t> </a:t>
          </a:r>
          <a:r>
            <a:rPr lang="en-US" sz="1400" kern="1200" dirty="0" err="1">
              <a:solidFill>
                <a:schemeClr val="bg1"/>
              </a:solidFill>
            </a:rPr>
            <a:t>darurat</a:t>
          </a:r>
          <a:r>
            <a:rPr lang="en-US" sz="1400" kern="1200" dirty="0">
              <a:solidFill>
                <a:schemeClr val="bg1"/>
              </a:solidFill>
            </a:rPr>
            <a:t> yang </a:t>
          </a:r>
          <a:r>
            <a:rPr lang="en-US" sz="1400" kern="1200" dirty="0" err="1">
              <a:solidFill>
                <a:schemeClr val="bg1"/>
              </a:solidFill>
            </a:rPr>
            <a:t>telah</a:t>
          </a:r>
          <a:r>
            <a:rPr lang="en-US" sz="1400" kern="1200" dirty="0">
              <a:solidFill>
                <a:schemeClr val="bg1"/>
              </a:solidFill>
            </a:rPr>
            <a:t> </a:t>
          </a:r>
          <a:r>
            <a:rPr lang="en-US" sz="1400" kern="1200" dirty="0" err="1">
              <a:solidFill>
                <a:schemeClr val="bg1"/>
              </a:solidFill>
            </a:rPr>
            <a:t>direncanakan</a:t>
          </a:r>
          <a:r>
            <a:rPr lang="en-US" sz="1400" kern="1200" dirty="0">
              <a:solidFill>
                <a:schemeClr val="bg1"/>
              </a:solidFill>
            </a:rPr>
            <a:t>, </a:t>
          </a:r>
          <a:r>
            <a:rPr lang="en-US" sz="1400" kern="1200" dirty="0" err="1">
              <a:solidFill>
                <a:schemeClr val="bg1"/>
              </a:solidFill>
            </a:rPr>
            <a:t>sejauh</a:t>
          </a:r>
          <a:r>
            <a:rPr lang="en-US" sz="1400" kern="1200" dirty="0">
              <a:solidFill>
                <a:schemeClr val="bg1"/>
              </a:solidFill>
            </a:rPr>
            <a:t> yang </a:t>
          </a:r>
          <a:r>
            <a:rPr lang="en-US" sz="1400" kern="1200" dirty="0" err="1">
              <a:solidFill>
                <a:schemeClr val="bg1"/>
              </a:solidFill>
            </a:rPr>
            <a:t>dapat</a:t>
          </a:r>
          <a:r>
            <a:rPr lang="en-US" sz="1400" kern="1200" dirty="0">
              <a:solidFill>
                <a:schemeClr val="bg1"/>
              </a:solidFill>
            </a:rPr>
            <a:t> </a:t>
          </a:r>
          <a:r>
            <a:rPr lang="en-US" sz="1400" kern="1200" dirty="0" err="1">
              <a:solidFill>
                <a:schemeClr val="bg1"/>
              </a:solidFill>
            </a:rPr>
            <a:t>dilakukan</a:t>
          </a:r>
          <a:r>
            <a:rPr lang="en-US" sz="1400" kern="1200" dirty="0">
              <a:solidFill>
                <a:schemeClr val="bg1"/>
              </a:solidFill>
            </a:rPr>
            <a:t>;</a:t>
          </a:r>
        </a:p>
      </dsp:txBody>
      <dsp:txXfrm>
        <a:off x="1017732" y="2593257"/>
        <a:ext cx="8451257" cy="518789"/>
      </dsp:txXfrm>
    </dsp:sp>
    <dsp:sp modelId="{2C410228-7814-4C84-A267-7065B7B8D0B2}">
      <dsp:nvSpPr>
        <dsp:cNvPr id="0" name=""/>
        <dsp:cNvSpPr/>
      </dsp:nvSpPr>
      <dsp:spPr>
        <a:xfrm>
          <a:off x="693488" y="2528408"/>
          <a:ext cx="648486" cy="64848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17E6AE-B690-4C41-A957-D31182FE5D8E}">
      <dsp:nvSpPr>
        <dsp:cNvPr id="0" name=""/>
        <dsp:cNvSpPr/>
      </dsp:nvSpPr>
      <dsp:spPr>
        <a:xfrm>
          <a:off x="822594" y="3371342"/>
          <a:ext cx="8646395" cy="51878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78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solidFill>
                <a:schemeClr val="bg1"/>
              </a:solidFill>
            </a:rPr>
            <a:t>meninjau</a:t>
          </a:r>
          <a:r>
            <a:rPr lang="en-US" sz="1400" kern="1200" dirty="0">
              <a:solidFill>
                <a:schemeClr val="bg1"/>
              </a:solidFill>
            </a:rPr>
            <a:t> </a:t>
          </a:r>
          <a:r>
            <a:rPr lang="en-US" sz="1400" kern="1200" dirty="0" err="1">
              <a:solidFill>
                <a:schemeClr val="bg1"/>
              </a:solidFill>
            </a:rPr>
            <a:t>dan</a:t>
          </a:r>
          <a:r>
            <a:rPr lang="en-US" sz="1400" kern="1200" dirty="0">
              <a:solidFill>
                <a:schemeClr val="bg1"/>
              </a:solidFill>
            </a:rPr>
            <a:t> </a:t>
          </a:r>
          <a:r>
            <a:rPr lang="en-US" sz="1400" kern="1200" dirty="0" err="1">
              <a:solidFill>
                <a:schemeClr val="bg1"/>
              </a:solidFill>
            </a:rPr>
            <a:t>merevisi</a:t>
          </a:r>
          <a:r>
            <a:rPr lang="en-US" sz="1400" kern="1200" dirty="0">
              <a:solidFill>
                <a:schemeClr val="bg1"/>
              </a:solidFill>
            </a:rPr>
            <a:t> </a:t>
          </a:r>
          <a:r>
            <a:rPr lang="en-US" sz="1400" kern="1200" dirty="0" err="1">
              <a:solidFill>
                <a:schemeClr val="bg1"/>
              </a:solidFill>
            </a:rPr>
            <a:t>secara</a:t>
          </a:r>
          <a:r>
            <a:rPr lang="en-US" sz="1400" kern="1200" dirty="0">
              <a:solidFill>
                <a:schemeClr val="bg1"/>
              </a:solidFill>
            </a:rPr>
            <a:t> </a:t>
          </a:r>
          <a:r>
            <a:rPr lang="en-US" sz="1400" kern="1200" dirty="0" err="1">
              <a:solidFill>
                <a:schemeClr val="bg1"/>
              </a:solidFill>
            </a:rPr>
            <a:t>periodik</a:t>
          </a:r>
          <a:r>
            <a:rPr lang="en-US" sz="1400" kern="1200" dirty="0">
              <a:solidFill>
                <a:schemeClr val="bg1"/>
              </a:solidFill>
            </a:rPr>
            <a:t> proses </a:t>
          </a:r>
          <a:r>
            <a:rPr lang="en-US" sz="1400" kern="1200" dirty="0" err="1">
              <a:solidFill>
                <a:schemeClr val="bg1"/>
              </a:solidFill>
            </a:rPr>
            <a:t>dan</a:t>
          </a:r>
          <a:r>
            <a:rPr lang="en-US" sz="1400" kern="1200" dirty="0">
              <a:solidFill>
                <a:schemeClr val="bg1"/>
              </a:solidFill>
            </a:rPr>
            <a:t> </a:t>
          </a:r>
          <a:r>
            <a:rPr lang="en-US" sz="1400" kern="1200" dirty="0" err="1">
              <a:solidFill>
                <a:schemeClr val="bg1"/>
              </a:solidFill>
            </a:rPr>
            <a:t>tindakan</a:t>
          </a:r>
          <a:r>
            <a:rPr lang="en-US" sz="1400" kern="1200" dirty="0">
              <a:solidFill>
                <a:schemeClr val="bg1"/>
              </a:solidFill>
            </a:rPr>
            <a:t> </a:t>
          </a:r>
          <a:r>
            <a:rPr lang="en-US" sz="1400" kern="1200" dirty="0" err="1">
              <a:solidFill>
                <a:schemeClr val="bg1"/>
              </a:solidFill>
            </a:rPr>
            <a:t>tanggap</a:t>
          </a:r>
          <a:r>
            <a:rPr lang="en-US" sz="1400" kern="1200" dirty="0">
              <a:solidFill>
                <a:schemeClr val="bg1"/>
              </a:solidFill>
            </a:rPr>
            <a:t> </a:t>
          </a:r>
          <a:r>
            <a:rPr lang="en-US" sz="1400" kern="1200" dirty="0" err="1">
              <a:solidFill>
                <a:schemeClr val="bg1"/>
              </a:solidFill>
            </a:rPr>
            <a:t>darurat</a:t>
          </a:r>
          <a:r>
            <a:rPr lang="en-US" sz="1400" kern="1200" dirty="0">
              <a:solidFill>
                <a:schemeClr val="bg1"/>
              </a:solidFill>
            </a:rPr>
            <a:t> yang </a:t>
          </a:r>
          <a:r>
            <a:rPr lang="en-US" sz="1400" kern="1200" dirty="0" err="1">
              <a:solidFill>
                <a:schemeClr val="bg1"/>
              </a:solidFill>
            </a:rPr>
            <a:t>telah</a:t>
          </a:r>
          <a:r>
            <a:rPr lang="en-US" sz="1400" kern="1200" dirty="0">
              <a:solidFill>
                <a:schemeClr val="bg1"/>
              </a:solidFill>
            </a:rPr>
            <a:t> </a:t>
          </a:r>
          <a:r>
            <a:rPr lang="en-US" sz="1400" kern="1200" dirty="0" err="1">
              <a:solidFill>
                <a:schemeClr val="bg1"/>
              </a:solidFill>
            </a:rPr>
            <a:t>direncanakan</a:t>
          </a:r>
          <a:r>
            <a:rPr lang="en-US" sz="1400" kern="1200" dirty="0">
              <a:solidFill>
                <a:schemeClr val="bg1"/>
              </a:solidFill>
            </a:rPr>
            <a:t>, </a:t>
          </a:r>
          <a:r>
            <a:rPr lang="en-US" sz="1400" kern="1200" dirty="0" err="1">
              <a:solidFill>
                <a:schemeClr val="bg1"/>
              </a:solidFill>
            </a:rPr>
            <a:t>khususnya</a:t>
          </a:r>
          <a:r>
            <a:rPr lang="en-US" sz="1400" kern="1200" dirty="0">
              <a:solidFill>
                <a:schemeClr val="bg1"/>
              </a:solidFill>
            </a:rPr>
            <a:t> </a:t>
          </a:r>
          <a:r>
            <a:rPr lang="en-US" sz="1400" kern="1200" dirty="0" err="1">
              <a:solidFill>
                <a:schemeClr val="bg1"/>
              </a:solidFill>
            </a:rPr>
            <a:t>setelah</a:t>
          </a:r>
          <a:r>
            <a:rPr lang="en-US" sz="1400" kern="1200" dirty="0">
              <a:solidFill>
                <a:schemeClr val="bg1"/>
              </a:solidFill>
            </a:rPr>
            <a:t> </a:t>
          </a:r>
          <a:r>
            <a:rPr lang="en-US" sz="1400" kern="1200" dirty="0" err="1">
              <a:solidFill>
                <a:schemeClr val="bg1"/>
              </a:solidFill>
            </a:rPr>
            <a:t>terjadi</a:t>
          </a:r>
          <a:r>
            <a:rPr lang="en-US" sz="1400" kern="1200" dirty="0">
              <a:solidFill>
                <a:schemeClr val="bg1"/>
              </a:solidFill>
            </a:rPr>
            <a:t> </a:t>
          </a:r>
          <a:r>
            <a:rPr lang="en-US" sz="1400" kern="1200" dirty="0" err="1">
              <a:solidFill>
                <a:schemeClr val="bg1"/>
              </a:solidFill>
            </a:rPr>
            <a:t>situasi</a:t>
          </a:r>
          <a:r>
            <a:rPr lang="en-US" sz="1400" kern="1200" dirty="0">
              <a:solidFill>
                <a:schemeClr val="bg1"/>
              </a:solidFill>
            </a:rPr>
            <a:t> </a:t>
          </a:r>
          <a:r>
            <a:rPr lang="en-US" sz="1400" kern="1200" dirty="0" err="1">
              <a:solidFill>
                <a:schemeClr val="bg1"/>
              </a:solidFill>
            </a:rPr>
            <a:t>darurat</a:t>
          </a:r>
          <a:r>
            <a:rPr lang="en-US" sz="1400" kern="1200" dirty="0">
              <a:solidFill>
                <a:schemeClr val="bg1"/>
              </a:solidFill>
            </a:rPr>
            <a:t> </a:t>
          </a:r>
          <a:r>
            <a:rPr lang="en-US" sz="1400" kern="1200" dirty="0" err="1">
              <a:solidFill>
                <a:schemeClr val="bg1"/>
              </a:solidFill>
            </a:rPr>
            <a:t>atau</a:t>
          </a:r>
          <a:r>
            <a:rPr lang="en-US" sz="1400" kern="1200" dirty="0">
              <a:solidFill>
                <a:schemeClr val="bg1"/>
              </a:solidFill>
            </a:rPr>
            <a:t> </a:t>
          </a:r>
          <a:r>
            <a:rPr lang="en-US" sz="1400" kern="1200" dirty="0" err="1">
              <a:solidFill>
                <a:schemeClr val="bg1"/>
              </a:solidFill>
            </a:rPr>
            <a:t>setelah</a:t>
          </a:r>
          <a:r>
            <a:rPr lang="en-US" sz="1400" kern="1200" dirty="0">
              <a:solidFill>
                <a:schemeClr val="bg1"/>
              </a:solidFill>
            </a:rPr>
            <a:t> </a:t>
          </a:r>
          <a:r>
            <a:rPr lang="en-US" sz="1400" kern="1200" dirty="0" err="1">
              <a:solidFill>
                <a:schemeClr val="bg1"/>
              </a:solidFill>
            </a:rPr>
            <a:t>dilakukan</a:t>
          </a:r>
          <a:r>
            <a:rPr lang="en-US" sz="1400" kern="1200" dirty="0">
              <a:solidFill>
                <a:schemeClr val="bg1"/>
              </a:solidFill>
            </a:rPr>
            <a:t> </a:t>
          </a:r>
          <a:r>
            <a:rPr lang="en-US" sz="1400" kern="1200" dirty="0" err="1">
              <a:solidFill>
                <a:schemeClr val="bg1"/>
              </a:solidFill>
            </a:rPr>
            <a:t>pengujian</a:t>
          </a:r>
          <a:r>
            <a:rPr lang="en-US" sz="1400" kern="1200" dirty="0">
              <a:solidFill>
                <a:schemeClr val="bg1"/>
              </a:solidFill>
            </a:rPr>
            <a:t>;</a:t>
          </a:r>
        </a:p>
      </dsp:txBody>
      <dsp:txXfrm>
        <a:off x="822594" y="3371342"/>
        <a:ext cx="8646395" cy="518789"/>
      </dsp:txXfrm>
    </dsp:sp>
    <dsp:sp modelId="{074D6278-9092-487A-A152-8C3FD1BF807A}">
      <dsp:nvSpPr>
        <dsp:cNvPr id="0" name=""/>
        <dsp:cNvSpPr/>
      </dsp:nvSpPr>
      <dsp:spPr>
        <a:xfrm>
          <a:off x="498351" y="3306494"/>
          <a:ext cx="648486" cy="648486"/>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2B0B2E-0BBA-4177-9BF0-D3F82EFD4BF8}">
      <dsp:nvSpPr>
        <dsp:cNvPr id="0" name=""/>
        <dsp:cNvSpPr/>
      </dsp:nvSpPr>
      <dsp:spPr>
        <a:xfrm>
          <a:off x="395855" y="4149428"/>
          <a:ext cx="9073134" cy="51878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78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solidFill>
                <a:schemeClr val="tx1"/>
              </a:solidFill>
            </a:rPr>
            <a:t>menyediakan</a:t>
          </a:r>
          <a:r>
            <a:rPr lang="en-US" sz="1400" kern="1200" dirty="0">
              <a:solidFill>
                <a:schemeClr val="tx1"/>
              </a:solidFill>
            </a:rPr>
            <a:t> </a:t>
          </a:r>
          <a:r>
            <a:rPr lang="en-US" sz="1400" kern="1200" dirty="0" err="1">
              <a:solidFill>
                <a:schemeClr val="tx1"/>
              </a:solidFill>
            </a:rPr>
            <a:t>informasi</a:t>
          </a:r>
          <a:r>
            <a:rPr lang="en-US" sz="1400" kern="1200" dirty="0">
              <a:solidFill>
                <a:schemeClr val="tx1"/>
              </a:solidFill>
            </a:rPr>
            <a:t> yang </a:t>
          </a:r>
          <a:r>
            <a:rPr lang="en-US" sz="1400" kern="1200" dirty="0" err="1">
              <a:solidFill>
                <a:schemeClr val="tx1"/>
              </a:solidFill>
            </a:rPr>
            <a:t>relevan</a:t>
          </a:r>
          <a:r>
            <a:rPr lang="en-US" sz="1400" kern="1200" dirty="0">
              <a:solidFill>
                <a:schemeClr val="tx1"/>
              </a:solidFill>
            </a:rPr>
            <a:t> </a:t>
          </a:r>
          <a:r>
            <a:rPr lang="en-US" sz="1400" kern="1200" dirty="0" err="1">
              <a:solidFill>
                <a:schemeClr val="tx1"/>
              </a:solidFill>
            </a:rPr>
            <a:t>dan</a:t>
          </a:r>
          <a:r>
            <a:rPr lang="en-US" sz="1400" kern="1200" dirty="0">
              <a:solidFill>
                <a:schemeClr val="tx1"/>
              </a:solidFill>
            </a:rPr>
            <a:t> </a:t>
          </a:r>
          <a:r>
            <a:rPr lang="en-US" sz="1400" kern="1200" dirty="0" err="1">
              <a:solidFill>
                <a:schemeClr val="tx1"/>
              </a:solidFill>
            </a:rPr>
            <a:t>pelatihan</a:t>
          </a:r>
          <a:r>
            <a:rPr lang="en-US" sz="1400" kern="1200" dirty="0">
              <a:solidFill>
                <a:schemeClr val="tx1"/>
              </a:solidFill>
            </a:rPr>
            <a:t> yang </a:t>
          </a:r>
          <a:r>
            <a:rPr lang="en-US" sz="1400" kern="1200" dirty="0" err="1">
              <a:solidFill>
                <a:schemeClr val="tx1"/>
              </a:solidFill>
            </a:rPr>
            <a:t>terkait</a:t>
          </a:r>
          <a:r>
            <a:rPr lang="en-US" sz="1400" kern="1200" dirty="0">
              <a:solidFill>
                <a:schemeClr val="tx1"/>
              </a:solidFill>
            </a:rPr>
            <a:t> </a:t>
          </a:r>
          <a:r>
            <a:rPr lang="en-US" sz="1400" kern="1200" dirty="0" err="1">
              <a:solidFill>
                <a:schemeClr val="tx1"/>
              </a:solidFill>
            </a:rPr>
            <a:t>dengan</a:t>
          </a:r>
          <a:r>
            <a:rPr lang="en-US" sz="1400" kern="1200" dirty="0">
              <a:solidFill>
                <a:schemeClr val="tx1"/>
              </a:solidFill>
            </a:rPr>
            <a:t> </a:t>
          </a:r>
          <a:r>
            <a:rPr lang="en-US" sz="1400" kern="1200" dirty="0" err="1">
              <a:solidFill>
                <a:schemeClr val="tx1"/>
              </a:solidFill>
            </a:rPr>
            <a:t>kesiagaan</a:t>
          </a:r>
          <a:r>
            <a:rPr lang="en-US" sz="1400" kern="1200" dirty="0">
              <a:solidFill>
                <a:schemeClr val="tx1"/>
              </a:solidFill>
            </a:rPr>
            <a:t> </a:t>
          </a:r>
          <a:r>
            <a:rPr lang="en-US" sz="1400" kern="1200" dirty="0" err="1">
              <a:solidFill>
                <a:schemeClr val="tx1"/>
              </a:solidFill>
            </a:rPr>
            <a:t>dan</a:t>
          </a:r>
          <a:r>
            <a:rPr lang="en-US" sz="1400" kern="1200" dirty="0">
              <a:solidFill>
                <a:schemeClr val="tx1"/>
              </a:solidFill>
            </a:rPr>
            <a:t> </a:t>
          </a:r>
          <a:r>
            <a:rPr lang="en-US" sz="1400" kern="1200" dirty="0" err="1">
              <a:solidFill>
                <a:schemeClr val="tx1"/>
              </a:solidFill>
            </a:rPr>
            <a:t>tanggap</a:t>
          </a:r>
          <a:r>
            <a:rPr lang="en-US" sz="1400" kern="1200" dirty="0">
              <a:solidFill>
                <a:schemeClr val="tx1"/>
              </a:solidFill>
            </a:rPr>
            <a:t> </a:t>
          </a:r>
          <a:r>
            <a:rPr lang="en-US" sz="1400" kern="1200" dirty="0" err="1">
              <a:solidFill>
                <a:schemeClr val="tx1"/>
              </a:solidFill>
            </a:rPr>
            <a:t>darurat</a:t>
          </a:r>
          <a:r>
            <a:rPr lang="en-US" sz="1400" kern="1200" dirty="0">
              <a:solidFill>
                <a:schemeClr val="tx1"/>
              </a:solidFill>
            </a:rPr>
            <a:t>, </a:t>
          </a:r>
          <a:r>
            <a:rPr lang="en-US" sz="1400" kern="1200" dirty="0" err="1">
              <a:solidFill>
                <a:schemeClr val="tx1"/>
              </a:solidFill>
            </a:rPr>
            <a:t>jika</a:t>
          </a:r>
          <a:r>
            <a:rPr lang="en-US" sz="1400" kern="1200" dirty="0">
              <a:solidFill>
                <a:schemeClr val="tx1"/>
              </a:solidFill>
            </a:rPr>
            <a:t> </a:t>
          </a:r>
          <a:r>
            <a:rPr lang="en-US" sz="1400" kern="1200" dirty="0" err="1">
              <a:solidFill>
                <a:schemeClr val="tx1"/>
              </a:solidFill>
            </a:rPr>
            <a:t>sesuai</a:t>
          </a:r>
          <a:r>
            <a:rPr lang="en-US" sz="1400" kern="1200" dirty="0">
              <a:solidFill>
                <a:schemeClr val="tx1"/>
              </a:solidFill>
            </a:rPr>
            <a:t>, </a:t>
          </a:r>
          <a:r>
            <a:rPr lang="en-US" sz="1400" kern="1200" dirty="0" err="1">
              <a:solidFill>
                <a:schemeClr val="tx1"/>
              </a:solidFill>
            </a:rPr>
            <a:t>kepada</a:t>
          </a:r>
          <a:r>
            <a:rPr lang="en-US" sz="1400" kern="1200" dirty="0">
              <a:solidFill>
                <a:schemeClr val="tx1"/>
              </a:solidFill>
            </a:rPr>
            <a:t> </a:t>
          </a:r>
          <a:r>
            <a:rPr lang="en-US" sz="1400" kern="1200" dirty="0" err="1">
              <a:solidFill>
                <a:schemeClr val="tx1"/>
              </a:solidFill>
            </a:rPr>
            <a:t>pihak</a:t>
          </a:r>
          <a:r>
            <a:rPr lang="en-US" sz="1400" kern="1200" dirty="0">
              <a:solidFill>
                <a:schemeClr val="tx1"/>
              </a:solidFill>
            </a:rPr>
            <a:t> </a:t>
          </a:r>
          <a:r>
            <a:rPr lang="en-US" sz="1400" kern="1200" dirty="0" err="1">
              <a:solidFill>
                <a:schemeClr val="tx1"/>
              </a:solidFill>
            </a:rPr>
            <a:t>berkepentingan</a:t>
          </a:r>
          <a:r>
            <a:rPr lang="en-US" sz="1400" kern="1200" dirty="0">
              <a:solidFill>
                <a:schemeClr val="tx1"/>
              </a:solidFill>
            </a:rPr>
            <a:t>, </a:t>
          </a:r>
          <a:r>
            <a:rPr lang="en-US" sz="1400" kern="1200" dirty="0" err="1">
              <a:solidFill>
                <a:schemeClr val="tx1"/>
              </a:solidFill>
            </a:rPr>
            <a:t>termasuk</a:t>
          </a:r>
          <a:r>
            <a:rPr lang="en-US" sz="1400" kern="1200" dirty="0">
              <a:solidFill>
                <a:schemeClr val="tx1"/>
              </a:solidFill>
            </a:rPr>
            <a:t> </a:t>
          </a:r>
          <a:r>
            <a:rPr lang="en-US" sz="1400" kern="1200" dirty="0" err="1">
              <a:solidFill>
                <a:schemeClr val="tx1"/>
              </a:solidFill>
            </a:rPr>
            <a:t>personil</a:t>
          </a:r>
          <a:r>
            <a:rPr lang="en-US" sz="1400" kern="1200" dirty="0">
              <a:solidFill>
                <a:schemeClr val="tx1"/>
              </a:solidFill>
            </a:rPr>
            <a:t> yang </a:t>
          </a:r>
          <a:r>
            <a:rPr lang="en-US" sz="1400" kern="1200" dirty="0" err="1">
              <a:solidFill>
                <a:schemeClr val="tx1"/>
              </a:solidFill>
            </a:rPr>
            <a:t>bekerja</a:t>
          </a:r>
          <a:r>
            <a:rPr lang="en-US" sz="1400" kern="1200" dirty="0">
              <a:solidFill>
                <a:schemeClr val="tx1"/>
              </a:solidFill>
            </a:rPr>
            <a:t> di </a:t>
          </a:r>
          <a:r>
            <a:rPr lang="en-US" sz="1400" kern="1200" dirty="0" err="1">
              <a:solidFill>
                <a:schemeClr val="tx1"/>
              </a:solidFill>
            </a:rPr>
            <a:t>bawah</a:t>
          </a:r>
          <a:r>
            <a:rPr lang="en-US" sz="1400" kern="1200" dirty="0">
              <a:solidFill>
                <a:schemeClr val="tx1"/>
              </a:solidFill>
            </a:rPr>
            <a:t> </a:t>
          </a:r>
          <a:r>
            <a:rPr lang="en-US" sz="1400" kern="1200" dirty="0" err="1">
              <a:solidFill>
                <a:schemeClr val="tx1"/>
              </a:solidFill>
            </a:rPr>
            <a:t>kendali</a:t>
          </a:r>
          <a:r>
            <a:rPr lang="en-US" sz="1400" kern="1200" dirty="0">
              <a:solidFill>
                <a:schemeClr val="tx1"/>
              </a:solidFill>
            </a:rPr>
            <a:t> </a:t>
          </a:r>
          <a:r>
            <a:rPr lang="en-US" sz="1400" kern="1200" dirty="0" err="1">
              <a:solidFill>
                <a:schemeClr val="tx1"/>
              </a:solidFill>
            </a:rPr>
            <a:t>organisasi</a:t>
          </a:r>
          <a:r>
            <a:rPr lang="en-US" sz="1400" kern="1200" dirty="0">
              <a:solidFill>
                <a:schemeClr val="tx1"/>
              </a:solidFill>
            </a:rPr>
            <a:t>.</a:t>
          </a:r>
        </a:p>
      </dsp:txBody>
      <dsp:txXfrm>
        <a:off x="395855" y="4149428"/>
        <a:ext cx="9073134" cy="518789"/>
      </dsp:txXfrm>
    </dsp:sp>
    <dsp:sp modelId="{EBA2E2D5-A4A9-4081-A2D7-77FE1A15CDF2}">
      <dsp:nvSpPr>
        <dsp:cNvPr id="0" name=""/>
        <dsp:cNvSpPr/>
      </dsp:nvSpPr>
      <dsp:spPr>
        <a:xfrm>
          <a:off x="71611" y="4084579"/>
          <a:ext cx="648486" cy="64848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0E2B6-5086-4BE7-93A9-7F431B548D35}">
      <dsp:nvSpPr>
        <dsp:cNvPr id="0" name=""/>
        <dsp:cNvSpPr/>
      </dsp:nvSpPr>
      <dsp:spPr>
        <a:xfrm>
          <a:off x="330199" y="1104669"/>
          <a:ext cx="5943600" cy="540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b" anchorCtr="0">
          <a:noAutofit/>
        </a:bodyPr>
        <a:lstStyle/>
        <a:p>
          <a:pPr marL="0" lvl="0" indent="0" algn="l" defTabSz="1022350">
            <a:lnSpc>
              <a:spcPct val="90000"/>
            </a:lnSpc>
            <a:spcBef>
              <a:spcPct val="0"/>
            </a:spcBef>
            <a:spcAft>
              <a:spcPct val="35000"/>
            </a:spcAft>
            <a:buNone/>
          </a:pPr>
          <a:r>
            <a:rPr lang="en-US" sz="2300" kern="1200" dirty="0" err="1"/>
            <a:t>Pemantauan</a:t>
          </a:r>
          <a:r>
            <a:rPr lang="en-US" sz="2300" kern="1200" dirty="0"/>
            <a:t>, </a:t>
          </a:r>
          <a:r>
            <a:rPr lang="en-US" sz="2300" kern="1200" dirty="0" err="1"/>
            <a:t>Pengukuran</a:t>
          </a:r>
          <a:r>
            <a:rPr lang="en-US" sz="2300" kern="1200" dirty="0"/>
            <a:t>, </a:t>
          </a:r>
          <a:r>
            <a:rPr lang="en-US" sz="2300" kern="1200" dirty="0" err="1"/>
            <a:t>Analisis</a:t>
          </a:r>
          <a:r>
            <a:rPr lang="en-US" sz="2300" kern="1200" dirty="0"/>
            <a:t> </a:t>
          </a:r>
          <a:r>
            <a:rPr lang="en-US" sz="2300" kern="1200" dirty="0" err="1"/>
            <a:t>dan</a:t>
          </a:r>
          <a:r>
            <a:rPr lang="en-US" sz="2300" kern="1200" dirty="0"/>
            <a:t> </a:t>
          </a:r>
          <a:r>
            <a:rPr lang="en-US" sz="2300" kern="1200" dirty="0" err="1"/>
            <a:t>Evaluasi</a:t>
          </a:r>
          <a:endParaRPr lang="en-US" sz="2300" kern="1200" dirty="0"/>
        </a:p>
      </dsp:txBody>
      <dsp:txXfrm>
        <a:off x="330199" y="1104669"/>
        <a:ext cx="5943600" cy="540327"/>
      </dsp:txXfrm>
    </dsp:sp>
    <dsp:sp modelId="{9BC20C35-DE5F-4C38-B322-B571BAEC5312}">
      <dsp:nvSpPr>
        <dsp:cNvPr id="0" name=""/>
        <dsp:cNvSpPr/>
      </dsp:nvSpPr>
      <dsp:spPr>
        <a:xfrm>
          <a:off x="330199" y="1644996"/>
          <a:ext cx="792480" cy="132080"/>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46923D-0668-4020-9835-03635759C631}">
      <dsp:nvSpPr>
        <dsp:cNvPr id="0" name=""/>
        <dsp:cNvSpPr/>
      </dsp:nvSpPr>
      <dsp:spPr>
        <a:xfrm>
          <a:off x="1168908" y="1644996"/>
          <a:ext cx="792480" cy="132080"/>
        </a:xfrm>
        <a:prstGeom prst="parallelogram">
          <a:avLst>
            <a:gd name="adj" fmla="val 140840"/>
          </a:avLst>
        </a:prstGeom>
        <a:solidFill>
          <a:schemeClr val="accent4">
            <a:hueOff val="519785"/>
            <a:satOff val="-2398"/>
            <a:lumOff val="88"/>
            <a:alphaOff val="0"/>
          </a:schemeClr>
        </a:solidFill>
        <a:ln w="12700" cap="flat" cmpd="sng" algn="ctr">
          <a:solidFill>
            <a:schemeClr val="accent4">
              <a:hueOff val="519785"/>
              <a:satOff val="-2398"/>
              <a:lumOff val="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E4D951-C5FC-4363-898A-A1613E1485EE}">
      <dsp:nvSpPr>
        <dsp:cNvPr id="0" name=""/>
        <dsp:cNvSpPr/>
      </dsp:nvSpPr>
      <dsp:spPr>
        <a:xfrm>
          <a:off x="2007616" y="1644996"/>
          <a:ext cx="792480" cy="132080"/>
        </a:xfrm>
        <a:prstGeom prst="parallelogram">
          <a:avLst>
            <a:gd name="adj" fmla="val 140840"/>
          </a:avLst>
        </a:prstGeom>
        <a:solidFill>
          <a:schemeClr val="accent4">
            <a:hueOff val="1039569"/>
            <a:satOff val="-4797"/>
            <a:lumOff val="177"/>
            <a:alphaOff val="0"/>
          </a:schemeClr>
        </a:solidFill>
        <a:ln w="12700" cap="flat" cmpd="sng" algn="ctr">
          <a:solidFill>
            <a:schemeClr val="accent4">
              <a:hueOff val="1039569"/>
              <a:satOff val="-4797"/>
              <a:lumOff val="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56F95B-C8CA-4323-A5BF-05184CD2E3A5}">
      <dsp:nvSpPr>
        <dsp:cNvPr id="0" name=""/>
        <dsp:cNvSpPr/>
      </dsp:nvSpPr>
      <dsp:spPr>
        <a:xfrm>
          <a:off x="2846324" y="1644996"/>
          <a:ext cx="792480" cy="132080"/>
        </a:xfrm>
        <a:prstGeom prst="parallelogram">
          <a:avLst>
            <a:gd name="adj" fmla="val 140840"/>
          </a:avLst>
        </a:prstGeom>
        <a:solidFill>
          <a:schemeClr val="accent4">
            <a:hueOff val="1559354"/>
            <a:satOff val="-7195"/>
            <a:lumOff val="265"/>
            <a:alphaOff val="0"/>
          </a:schemeClr>
        </a:solidFill>
        <a:ln w="12700" cap="flat" cmpd="sng" algn="ctr">
          <a:solidFill>
            <a:schemeClr val="accent4">
              <a:hueOff val="1559354"/>
              <a:satOff val="-7195"/>
              <a:lumOff val="2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A99F09-C028-471D-B8E2-07E78CE7D6C8}">
      <dsp:nvSpPr>
        <dsp:cNvPr id="0" name=""/>
        <dsp:cNvSpPr/>
      </dsp:nvSpPr>
      <dsp:spPr>
        <a:xfrm>
          <a:off x="3685032" y="1644996"/>
          <a:ext cx="792480" cy="132080"/>
        </a:xfrm>
        <a:prstGeom prst="parallelogram">
          <a:avLst>
            <a:gd name="adj" fmla="val 140840"/>
          </a:avLst>
        </a:prstGeom>
        <a:solidFill>
          <a:schemeClr val="accent4">
            <a:hueOff val="2079139"/>
            <a:satOff val="-9594"/>
            <a:lumOff val="353"/>
            <a:alphaOff val="0"/>
          </a:schemeClr>
        </a:solidFill>
        <a:ln w="12700" cap="flat" cmpd="sng" algn="ctr">
          <a:solidFill>
            <a:schemeClr val="accent4">
              <a:hueOff val="2079139"/>
              <a:satOff val="-9594"/>
              <a:lumOff val="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457D32-CE9A-4160-A12C-458BD0A687C4}">
      <dsp:nvSpPr>
        <dsp:cNvPr id="0" name=""/>
        <dsp:cNvSpPr/>
      </dsp:nvSpPr>
      <dsp:spPr>
        <a:xfrm>
          <a:off x="4523740" y="1644996"/>
          <a:ext cx="792480" cy="132080"/>
        </a:xfrm>
        <a:prstGeom prst="parallelogram">
          <a:avLst>
            <a:gd name="adj" fmla="val 140840"/>
          </a:avLst>
        </a:prstGeom>
        <a:solidFill>
          <a:schemeClr val="accent4">
            <a:hueOff val="2598923"/>
            <a:satOff val="-11992"/>
            <a:lumOff val="441"/>
            <a:alphaOff val="0"/>
          </a:schemeClr>
        </a:solidFill>
        <a:ln w="12700" cap="flat" cmpd="sng" algn="ctr">
          <a:solidFill>
            <a:schemeClr val="accent4">
              <a:hueOff val="2598923"/>
              <a:satOff val="-11992"/>
              <a:lumOff val="4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B59D12-BB34-4CF3-8D51-A57261A896D3}">
      <dsp:nvSpPr>
        <dsp:cNvPr id="0" name=""/>
        <dsp:cNvSpPr/>
      </dsp:nvSpPr>
      <dsp:spPr>
        <a:xfrm>
          <a:off x="5362448" y="1644996"/>
          <a:ext cx="792480" cy="132080"/>
        </a:xfrm>
        <a:prstGeom prst="parallelogram">
          <a:avLst>
            <a:gd name="adj" fmla="val 140840"/>
          </a:avLst>
        </a:prstGeom>
        <a:solidFill>
          <a:schemeClr val="accent4">
            <a:hueOff val="3118708"/>
            <a:satOff val="-14390"/>
            <a:lumOff val="530"/>
            <a:alphaOff val="0"/>
          </a:schemeClr>
        </a:solidFill>
        <a:ln w="12700" cap="flat" cmpd="sng" algn="ctr">
          <a:solidFill>
            <a:schemeClr val="accent4">
              <a:hueOff val="3118708"/>
              <a:satOff val="-14390"/>
              <a:lumOff val="5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51C994-05E2-495A-8381-2EDFB73D8D3E}">
      <dsp:nvSpPr>
        <dsp:cNvPr id="0" name=""/>
        <dsp:cNvSpPr/>
      </dsp:nvSpPr>
      <dsp:spPr>
        <a:xfrm>
          <a:off x="330199" y="1865129"/>
          <a:ext cx="5943600" cy="540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b" anchorCtr="0">
          <a:noAutofit/>
        </a:bodyPr>
        <a:lstStyle/>
        <a:p>
          <a:pPr marL="0" lvl="0" indent="0" algn="l" defTabSz="1022350">
            <a:lnSpc>
              <a:spcPct val="90000"/>
            </a:lnSpc>
            <a:spcBef>
              <a:spcPct val="0"/>
            </a:spcBef>
            <a:spcAft>
              <a:spcPct val="35000"/>
            </a:spcAft>
            <a:buNone/>
          </a:pPr>
          <a:r>
            <a:rPr lang="en-US" sz="2300" kern="1200" dirty="0"/>
            <a:t>Audit Internal</a:t>
          </a:r>
        </a:p>
      </dsp:txBody>
      <dsp:txXfrm>
        <a:off x="330199" y="1865129"/>
        <a:ext cx="5943600" cy="540327"/>
      </dsp:txXfrm>
    </dsp:sp>
    <dsp:sp modelId="{B10D6D20-D0E8-47F5-BF0B-0CBCD87E3419}">
      <dsp:nvSpPr>
        <dsp:cNvPr id="0" name=""/>
        <dsp:cNvSpPr/>
      </dsp:nvSpPr>
      <dsp:spPr>
        <a:xfrm>
          <a:off x="330199" y="2405457"/>
          <a:ext cx="792480" cy="132080"/>
        </a:xfrm>
        <a:prstGeom prst="parallelogram">
          <a:avLst>
            <a:gd name="adj" fmla="val 140840"/>
          </a:avLst>
        </a:prstGeom>
        <a:solidFill>
          <a:schemeClr val="accent4">
            <a:hueOff val="3638492"/>
            <a:satOff val="-16789"/>
            <a:lumOff val="618"/>
            <a:alphaOff val="0"/>
          </a:schemeClr>
        </a:solidFill>
        <a:ln w="12700" cap="flat" cmpd="sng" algn="ctr">
          <a:solidFill>
            <a:schemeClr val="accent4">
              <a:hueOff val="3638492"/>
              <a:satOff val="-16789"/>
              <a:lumOff val="6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B7083D-208C-422B-845C-D3E051372C84}">
      <dsp:nvSpPr>
        <dsp:cNvPr id="0" name=""/>
        <dsp:cNvSpPr/>
      </dsp:nvSpPr>
      <dsp:spPr>
        <a:xfrm>
          <a:off x="1168908" y="2405457"/>
          <a:ext cx="792480" cy="132080"/>
        </a:xfrm>
        <a:prstGeom prst="parallelogram">
          <a:avLst>
            <a:gd name="adj" fmla="val 140840"/>
          </a:avLst>
        </a:prstGeom>
        <a:solidFill>
          <a:schemeClr val="accent4">
            <a:hueOff val="4158277"/>
            <a:satOff val="-19187"/>
            <a:lumOff val="706"/>
            <a:alphaOff val="0"/>
          </a:schemeClr>
        </a:solidFill>
        <a:ln w="12700" cap="flat" cmpd="sng" algn="ctr">
          <a:solidFill>
            <a:schemeClr val="accent4">
              <a:hueOff val="4158277"/>
              <a:satOff val="-19187"/>
              <a:lumOff val="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7F7484-39C8-4501-8C0B-89CC294BF8F1}">
      <dsp:nvSpPr>
        <dsp:cNvPr id="0" name=""/>
        <dsp:cNvSpPr/>
      </dsp:nvSpPr>
      <dsp:spPr>
        <a:xfrm>
          <a:off x="2007616" y="2405457"/>
          <a:ext cx="792480" cy="132080"/>
        </a:xfrm>
        <a:prstGeom prst="parallelogram">
          <a:avLst>
            <a:gd name="adj" fmla="val 140840"/>
          </a:avLst>
        </a:prstGeom>
        <a:solidFill>
          <a:schemeClr val="accent4">
            <a:hueOff val="4678061"/>
            <a:satOff val="-21586"/>
            <a:lumOff val="794"/>
            <a:alphaOff val="0"/>
          </a:schemeClr>
        </a:solidFill>
        <a:ln w="12700" cap="flat" cmpd="sng" algn="ctr">
          <a:solidFill>
            <a:schemeClr val="accent4">
              <a:hueOff val="4678061"/>
              <a:satOff val="-21586"/>
              <a:lumOff val="7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69E14B-0F5B-4C69-8575-FA690AAACFD7}">
      <dsp:nvSpPr>
        <dsp:cNvPr id="0" name=""/>
        <dsp:cNvSpPr/>
      </dsp:nvSpPr>
      <dsp:spPr>
        <a:xfrm>
          <a:off x="2846324" y="2405457"/>
          <a:ext cx="792480" cy="132080"/>
        </a:xfrm>
        <a:prstGeom prst="parallelogram">
          <a:avLst>
            <a:gd name="adj" fmla="val 140840"/>
          </a:avLst>
        </a:prstGeom>
        <a:solidFill>
          <a:schemeClr val="accent4">
            <a:hueOff val="5197846"/>
            <a:satOff val="-23984"/>
            <a:lumOff val="883"/>
            <a:alphaOff val="0"/>
          </a:schemeClr>
        </a:solidFill>
        <a:ln w="12700" cap="flat" cmpd="sng" algn="ctr">
          <a:solidFill>
            <a:schemeClr val="accent4">
              <a:hueOff val="5197846"/>
              <a:satOff val="-23984"/>
              <a:lumOff val="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A712DF-28CD-45E8-9A8C-C7F771F4B7D3}">
      <dsp:nvSpPr>
        <dsp:cNvPr id="0" name=""/>
        <dsp:cNvSpPr/>
      </dsp:nvSpPr>
      <dsp:spPr>
        <a:xfrm>
          <a:off x="3685032" y="2405457"/>
          <a:ext cx="792480" cy="132080"/>
        </a:xfrm>
        <a:prstGeom prst="parallelogram">
          <a:avLst>
            <a:gd name="adj" fmla="val 140840"/>
          </a:avLst>
        </a:prstGeom>
        <a:solidFill>
          <a:schemeClr val="accent4">
            <a:hueOff val="5717631"/>
            <a:satOff val="-26382"/>
            <a:lumOff val="971"/>
            <a:alphaOff val="0"/>
          </a:schemeClr>
        </a:solidFill>
        <a:ln w="12700" cap="flat" cmpd="sng" algn="ctr">
          <a:solidFill>
            <a:schemeClr val="accent4">
              <a:hueOff val="5717631"/>
              <a:satOff val="-26382"/>
              <a:lumOff val="9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40E9BB-0A05-4B3F-B40A-281C813E6834}">
      <dsp:nvSpPr>
        <dsp:cNvPr id="0" name=""/>
        <dsp:cNvSpPr/>
      </dsp:nvSpPr>
      <dsp:spPr>
        <a:xfrm>
          <a:off x="4523740" y="2405457"/>
          <a:ext cx="792480" cy="132080"/>
        </a:xfrm>
        <a:prstGeom prst="parallelogram">
          <a:avLst>
            <a:gd name="adj" fmla="val 140840"/>
          </a:avLst>
        </a:prstGeom>
        <a:solidFill>
          <a:schemeClr val="accent4">
            <a:hueOff val="6237415"/>
            <a:satOff val="-28781"/>
            <a:lumOff val="1059"/>
            <a:alphaOff val="0"/>
          </a:schemeClr>
        </a:solidFill>
        <a:ln w="12700" cap="flat" cmpd="sng" algn="ctr">
          <a:solidFill>
            <a:schemeClr val="accent4">
              <a:hueOff val="6237415"/>
              <a:satOff val="-28781"/>
              <a:lumOff val="1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DBA669-1BC0-4E9C-8272-A6DDE728E469}">
      <dsp:nvSpPr>
        <dsp:cNvPr id="0" name=""/>
        <dsp:cNvSpPr/>
      </dsp:nvSpPr>
      <dsp:spPr>
        <a:xfrm>
          <a:off x="5362448" y="2405457"/>
          <a:ext cx="792480" cy="132080"/>
        </a:xfrm>
        <a:prstGeom prst="parallelogram">
          <a:avLst>
            <a:gd name="adj" fmla="val 140840"/>
          </a:avLst>
        </a:prstGeom>
        <a:solidFill>
          <a:schemeClr val="accent4">
            <a:hueOff val="6757200"/>
            <a:satOff val="-31179"/>
            <a:lumOff val="1147"/>
            <a:alphaOff val="0"/>
          </a:schemeClr>
        </a:solidFill>
        <a:ln w="12700" cap="flat" cmpd="sng" algn="ctr">
          <a:solidFill>
            <a:schemeClr val="accent4">
              <a:hueOff val="6757200"/>
              <a:satOff val="-31179"/>
              <a:lumOff val="11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030F3B-6158-4B9B-9BD2-3C8BF1B7A262}">
      <dsp:nvSpPr>
        <dsp:cNvPr id="0" name=""/>
        <dsp:cNvSpPr/>
      </dsp:nvSpPr>
      <dsp:spPr>
        <a:xfrm>
          <a:off x="330199" y="2625590"/>
          <a:ext cx="5943600" cy="540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b" anchorCtr="0">
          <a:noAutofit/>
        </a:bodyPr>
        <a:lstStyle/>
        <a:p>
          <a:pPr marL="0" lvl="0" indent="0" algn="l" defTabSz="1022350">
            <a:lnSpc>
              <a:spcPct val="90000"/>
            </a:lnSpc>
            <a:spcBef>
              <a:spcPct val="0"/>
            </a:spcBef>
            <a:spcAft>
              <a:spcPct val="35000"/>
            </a:spcAft>
            <a:buNone/>
          </a:pPr>
          <a:r>
            <a:rPr lang="en-US" sz="2300" kern="1200" dirty="0" err="1"/>
            <a:t>Tinjauan</a:t>
          </a:r>
          <a:r>
            <a:rPr lang="en-US" sz="2300" kern="1200" dirty="0"/>
            <a:t> </a:t>
          </a:r>
          <a:r>
            <a:rPr lang="en-US" sz="2300" kern="1200" dirty="0" err="1"/>
            <a:t>Manajemen</a:t>
          </a:r>
          <a:endParaRPr lang="en-US" sz="2300" kern="1200" dirty="0"/>
        </a:p>
      </dsp:txBody>
      <dsp:txXfrm>
        <a:off x="330199" y="2625590"/>
        <a:ext cx="5943600" cy="540327"/>
      </dsp:txXfrm>
    </dsp:sp>
    <dsp:sp modelId="{33228E7A-4245-4753-BD70-0623EC270F69}">
      <dsp:nvSpPr>
        <dsp:cNvPr id="0" name=""/>
        <dsp:cNvSpPr/>
      </dsp:nvSpPr>
      <dsp:spPr>
        <a:xfrm>
          <a:off x="330199" y="3165917"/>
          <a:ext cx="792480" cy="132080"/>
        </a:xfrm>
        <a:prstGeom prst="parallelogram">
          <a:avLst>
            <a:gd name="adj" fmla="val 140840"/>
          </a:avLst>
        </a:prstGeom>
        <a:solidFill>
          <a:schemeClr val="accent4">
            <a:hueOff val="7276984"/>
            <a:satOff val="-33578"/>
            <a:lumOff val="1236"/>
            <a:alphaOff val="0"/>
          </a:schemeClr>
        </a:solidFill>
        <a:ln w="12700" cap="flat" cmpd="sng" algn="ctr">
          <a:solidFill>
            <a:schemeClr val="accent4">
              <a:hueOff val="7276984"/>
              <a:satOff val="-33578"/>
              <a:lumOff val="123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50CDDC-1173-4445-B338-514620EA451A}">
      <dsp:nvSpPr>
        <dsp:cNvPr id="0" name=""/>
        <dsp:cNvSpPr/>
      </dsp:nvSpPr>
      <dsp:spPr>
        <a:xfrm>
          <a:off x="1168908" y="3165917"/>
          <a:ext cx="792480" cy="132080"/>
        </a:xfrm>
        <a:prstGeom prst="parallelogram">
          <a:avLst>
            <a:gd name="adj" fmla="val 140840"/>
          </a:avLst>
        </a:prstGeom>
        <a:solidFill>
          <a:schemeClr val="accent4">
            <a:hueOff val="7796769"/>
            <a:satOff val="-35976"/>
            <a:lumOff val="1324"/>
            <a:alphaOff val="0"/>
          </a:schemeClr>
        </a:solidFill>
        <a:ln w="12700" cap="flat" cmpd="sng" algn="ctr">
          <a:solidFill>
            <a:schemeClr val="accent4">
              <a:hueOff val="7796769"/>
              <a:satOff val="-35976"/>
              <a:lumOff val="13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D6E92F-1B9B-436E-86FA-3C64BEABDA69}">
      <dsp:nvSpPr>
        <dsp:cNvPr id="0" name=""/>
        <dsp:cNvSpPr/>
      </dsp:nvSpPr>
      <dsp:spPr>
        <a:xfrm>
          <a:off x="2007616" y="3165917"/>
          <a:ext cx="792480" cy="132080"/>
        </a:xfrm>
        <a:prstGeom prst="parallelogram">
          <a:avLst>
            <a:gd name="adj" fmla="val 140840"/>
          </a:avLst>
        </a:prstGeom>
        <a:solidFill>
          <a:schemeClr val="accent4">
            <a:hueOff val="8316554"/>
            <a:satOff val="-38374"/>
            <a:lumOff val="1412"/>
            <a:alphaOff val="0"/>
          </a:schemeClr>
        </a:solidFill>
        <a:ln w="12700" cap="flat" cmpd="sng" algn="ctr">
          <a:solidFill>
            <a:schemeClr val="accent4">
              <a:hueOff val="8316554"/>
              <a:satOff val="-38374"/>
              <a:lumOff val="1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67D66-3556-4CA5-94ED-15B58B5BC41B}">
      <dsp:nvSpPr>
        <dsp:cNvPr id="0" name=""/>
        <dsp:cNvSpPr/>
      </dsp:nvSpPr>
      <dsp:spPr>
        <a:xfrm>
          <a:off x="2846324" y="3165917"/>
          <a:ext cx="792480" cy="132080"/>
        </a:xfrm>
        <a:prstGeom prst="parallelogram">
          <a:avLst>
            <a:gd name="adj" fmla="val 140840"/>
          </a:avLst>
        </a:prstGeom>
        <a:solidFill>
          <a:schemeClr val="accent4">
            <a:hueOff val="8836339"/>
            <a:satOff val="-40773"/>
            <a:lumOff val="1500"/>
            <a:alphaOff val="0"/>
          </a:schemeClr>
        </a:solidFill>
        <a:ln w="12700" cap="flat" cmpd="sng" algn="ctr">
          <a:solidFill>
            <a:schemeClr val="accent4">
              <a:hueOff val="8836339"/>
              <a:satOff val="-40773"/>
              <a:lumOff val="1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643235-7B27-4296-A658-72150F3527A8}">
      <dsp:nvSpPr>
        <dsp:cNvPr id="0" name=""/>
        <dsp:cNvSpPr/>
      </dsp:nvSpPr>
      <dsp:spPr>
        <a:xfrm>
          <a:off x="3685032" y="3165917"/>
          <a:ext cx="792480" cy="132080"/>
        </a:xfrm>
        <a:prstGeom prst="parallelogram">
          <a:avLst>
            <a:gd name="adj" fmla="val 140840"/>
          </a:avLst>
        </a:prstGeom>
        <a:solidFill>
          <a:schemeClr val="accent4">
            <a:hueOff val="9356123"/>
            <a:satOff val="-43171"/>
            <a:lumOff val="1589"/>
            <a:alphaOff val="0"/>
          </a:schemeClr>
        </a:solidFill>
        <a:ln w="12700" cap="flat" cmpd="sng" algn="ctr">
          <a:solidFill>
            <a:schemeClr val="accent4">
              <a:hueOff val="9356123"/>
              <a:satOff val="-43171"/>
              <a:lumOff val="15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712EF-4B84-4225-8901-66A765C27004}">
      <dsp:nvSpPr>
        <dsp:cNvPr id="0" name=""/>
        <dsp:cNvSpPr/>
      </dsp:nvSpPr>
      <dsp:spPr>
        <a:xfrm>
          <a:off x="4523740" y="3165917"/>
          <a:ext cx="792480" cy="132080"/>
        </a:xfrm>
        <a:prstGeom prst="parallelogram">
          <a:avLst>
            <a:gd name="adj" fmla="val 140840"/>
          </a:avLst>
        </a:prstGeom>
        <a:solidFill>
          <a:schemeClr val="accent4">
            <a:hueOff val="9875907"/>
            <a:satOff val="-45570"/>
            <a:lumOff val="1677"/>
            <a:alphaOff val="0"/>
          </a:schemeClr>
        </a:solidFill>
        <a:ln w="12700" cap="flat" cmpd="sng" algn="ctr">
          <a:solidFill>
            <a:schemeClr val="accent4">
              <a:hueOff val="9875907"/>
              <a:satOff val="-45570"/>
              <a:lumOff val="16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574AA9-CAB0-49FF-A8B0-E076001D2C39}">
      <dsp:nvSpPr>
        <dsp:cNvPr id="0" name=""/>
        <dsp:cNvSpPr/>
      </dsp:nvSpPr>
      <dsp:spPr>
        <a:xfrm>
          <a:off x="5362448" y="3165917"/>
          <a:ext cx="792480" cy="132080"/>
        </a:xfrm>
        <a:prstGeom prst="parallelogram">
          <a:avLst>
            <a:gd name="adj" fmla="val 140840"/>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00D6D-DB13-4672-ADC2-7BCBE36B087A}">
      <dsp:nvSpPr>
        <dsp:cNvPr id="0" name=""/>
        <dsp:cNvSpPr/>
      </dsp:nvSpPr>
      <dsp:spPr>
        <a:xfrm>
          <a:off x="668817" y="0"/>
          <a:ext cx="6118771" cy="3824232"/>
        </a:xfrm>
        <a:prstGeom prst="swooshArrow">
          <a:avLst>
            <a:gd name="adj1" fmla="val 25000"/>
            <a:gd name="adj2" fmla="val 2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0CA72-327F-43AB-A830-0F66DF920D91}">
      <dsp:nvSpPr>
        <dsp:cNvPr id="0" name=""/>
        <dsp:cNvSpPr/>
      </dsp:nvSpPr>
      <dsp:spPr>
        <a:xfrm>
          <a:off x="1300090" y="2843698"/>
          <a:ext cx="140731" cy="14073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89C01F-F652-45A0-ADA1-C3A4B1CDF660}">
      <dsp:nvSpPr>
        <dsp:cNvPr id="0" name=""/>
        <dsp:cNvSpPr/>
      </dsp:nvSpPr>
      <dsp:spPr>
        <a:xfrm>
          <a:off x="1370456" y="2914064"/>
          <a:ext cx="1046309" cy="910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71" tIns="0" rIns="0" bIns="0" numCol="1" spcCol="1270" anchor="t" anchorCtr="0">
          <a:noAutofit/>
        </a:bodyPr>
        <a:lstStyle/>
        <a:p>
          <a:pPr marL="0" lvl="0" indent="0" algn="l" defTabSz="889000">
            <a:lnSpc>
              <a:spcPct val="90000"/>
            </a:lnSpc>
            <a:spcBef>
              <a:spcPct val="0"/>
            </a:spcBef>
            <a:spcAft>
              <a:spcPct val="35000"/>
            </a:spcAft>
            <a:buNone/>
          </a:pPr>
          <a:r>
            <a:rPr lang="en-US" sz="2000" kern="1200" dirty="0"/>
            <a:t>Corrective Action</a:t>
          </a:r>
        </a:p>
      </dsp:txBody>
      <dsp:txXfrm>
        <a:off x="1370456" y="2914064"/>
        <a:ext cx="1046309" cy="910167"/>
      </dsp:txXfrm>
    </dsp:sp>
    <dsp:sp modelId="{1D93346C-3B86-466D-9ED7-AA2CD8D429ED}">
      <dsp:nvSpPr>
        <dsp:cNvPr id="0" name=""/>
        <dsp:cNvSpPr/>
      </dsp:nvSpPr>
      <dsp:spPr>
        <a:xfrm>
          <a:off x="2294391" y="1954182"/>
          <a:ext cx="244750" cy="244750"/>
        </a:xfrm>
        <a:prstGeom prst="ellipse">
          <a:avLst/>
        </a:prstGeom>
        <a:solidFill>
          <a:schemeClr val="accent4">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B5CCF3-0993-4CAB-B8B4-BC79F6207491}">
      <dsp:nvSpPr>
        <dsp:cNvPr id="0" name=""/>
        <dsp:cNvSpPr/>
      </dsp:nvSpPr>
      <dsp:spPr>
        <a:xfrm>
          <a:off x="2416766" y="2076557"/>
          <a:ext cx="1284941" cy="1747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688" tIns="0" rIns="0" bIns="0" numCol="1" spcCol="1270" anchor="t" anchorCtr="0">
          <a:noAutofit/>
        </a:bodyPr>
        <a:lstStyle/>
        <a:p>
          <a:pPr marL="0" lvl="0" indent="0" algn="l" defTabSz="889000">
            <a:lnSpc>
              <a:spcPct val="90000"/>
            </a:lnSpc>
            <a:spcBef>
              <a:spcPct val="0"/>
            </a:spcBef>
            <a:spcAft>
              <a:spcPct val="35000"/>
            </a:spcAft>
            <a:buNone/>
          </a:pPr>
          <a:r>
            <a:rPr lang="en-US" sz="2000" kern="1200" dirty="0"/>
            <a:t>As required</a:t>
          </a:r>
        </a:p>
      </dsp:txBody>
      <dsp:txXfrm>
        <a:off x="2416766" y="2076557"/>
        <a:ext cx="1284941" cy="1747674"/>
      </dsp:txXfrm>
    </dsp:sp>
    <dsp:sp modelId="{00D3A0FF-D0EC-4EE8-9DDD-1CD63A76660C}">
      <dsp:nvSpPr>
        <dsp:cNvPr id="0" name=""/>
        <dsp:cNvSpPr/>
      </dsp:nvSpPr>
      <dsp:spPr>
        <a:xfrm>
          <a:off x="3564036" y="1298709"/>
          <a:ext cx="324294" cy="324294"/>
        </a:xfrm>
        <a:prstGeom prst="ellipse">
          <a:avLst/>
        </a:prstGeom>
        <a:solidFill>
          <a:schemeClr val="accent4">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48E392-B41A-4BE7-BA50-01B5221E38D0}">
      <dsp:nvSpPr>
        <dsp:cNvPr id="0" name=""/>
        <dsp:cNvSpPr/>
      </dsp:nvSpPr>
      <dsp:spPr>
        <a:xfrm>
          <a:off x="3704545" y="1624071"/>
          <a:ext cx="2031827" cy="746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837" tIns="0" rIns="0" bIns="0" numCol="1" spcCol="1270" anchor="t" anchorCtr="0">
          <a:noAutofit/>
        </a:bodyPr>
        <a:lstStyle/>
        <a:p>
          <a:pPr marL="0" lvl="0" indent="0" algn="l" defTabSz="889000">
            <a:lnSpc>
              <a:spcPct val="90000"/>
            </a:lnSpc>
            <a:spcBef>
              <a:spcPct val="0"/>
            </a:spcBef>
            <a:spcAft>
              <a:spcPct val="35000"/>
            </a:spcAft>
            <a:buNone/>
          </a:pPr>
          <a:r>
            <a:rPr lang="en-US" sz="2000" kern="1200" dirty="0"/>
            <a:t>Continuous improvement</a:t>
          </a:r>
        </a:p>
      </dsp:txBody>
      <dsp:txXfrm>
        <a:off x="3704545" y="1624071"/>
        <a:ext cx="2031827" cy="746259"/>
      </dsp:txXfrm>
    </dsp:sp>
    <dsp:sp modelId="{095A8473-A522-4078-A59F-772D508D5C0C}">
      <dsp:nvSpPr>
        <dsp:cNvPr id="0" name=""/>
        <dsp:cNvSpPr/>
      </dsp:nvSpPr>
      <dsp:spPr>
        <a:xfrm>
          <a:off x="4946878" y="865041"/>
          <a:ext cx="434432" cy="434432"/>
        </a:xfrm>
        <a:prstGeom prst="ellipse">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323C47-A9D0-4D75-AA33-A9AC2F2F110C}">
      <dsp:nvSpPr>
        <dsp:cNvPr id="0" name=""/>
        <dsp:cNvSpPr/>
      </dsp:nvSpPr>
      <dsp:spPr>
        <a:xfrm>
          <a:off x="5194952" y="1187055"/>
          <a:ext cx="1813785" cy="87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197" tIns="0" rIns="0" bIns="0" numCol="1" spcCol="1270" anchor="t" anchorCtr="0">
          <a:noAutofit/>
        </a:bodyPr>
        <a:lstStyle/>
        <a:p>
          <a:pPr marL="0" lvl="0" indent="0" algn="l" defTabSz="889000">
            <a:lnSpc>
              <a:spcPct val="90000"/>
            </a:lnSpc>
            <a:spcBef>
              <a:spcPct val="0"/>
            </a:spcBef>
            <a:spcAft>
              <a:spcPct val="35000"/>
            </a:spcAft>
            <a:buNone/>
          </a:pPr>
          <a:r>
            <a:rPr lang="en-US" sz="2000" kern="1200" dirty="0"/>
            <a:t>Innovation</a:t>
          </a:r>
        </a:p>
      </dsp:txBody>
      <dsp:txXfrm>
        <a:off x="5194952" y="1187055"/>
        <a:ext cx="1813785" cy="875073"/>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bwMode="auto">
          <a:xfrm>
            <a:off x="1" y="1"/>
            <a:ext cx="2950990" cy="497597"/>
          </a:xfrm>
          <a:prstGeom prst="rect">
            <a:avLst/>
          </a:prstGeom>
          <a:noFill/>
          <a:ln w="9525">
            <a:noFill/>
            <a:miter lim="800000"/>
            <a:headEnd/>
            <a:tailEnd/>
          </a:ln>
        </p:spPr>
        <p:txBody>
          <a:bodyPr vert="horz" wrap="square" lIns="93516" tIns="46758" rIns="93516" bIns="46758" numCol="1" anchor="t" anchorCtr="0" compatLnSpc="1">
            <a:prstTxWarp prst="textNoShape">
              <a:avLst/>
            </a:prstTxWarp>
          </a:bodyPr>
          <a:lstStyle>
            <a:lvl1pPr defTabSz="935038">
              <a:defRPr sz="1200"/>
            </a:lvl1pPr>
          </a:lstStyle>
          <a:p>
            <a:pPr>
              <a:defRPr/>
            </a:pPr>
            <a:endParaRPr lang="en-US"/>
          </a:p>
        </p:txBody>
      </p:sp>
      <p:sp>
        <p:nvSpPr>
          <p:cNvPr id="102403" name="Rectangle 3"/>
          <p:cNvSpPr>
            <a:spLocks noGrp="1" noChangeArrowheads="1"/>
          </p:cNvSpPr>
          <p:nvPr>
            <p:ph type="dt" sz="quarter" idx="1"/>
          </p:nvPr>
        </p:nvSpPr>
        <p:spPr bwMode="auto">
          <a:xfrm>
            <a:off x="3856210" y="1"/>
            <a:ext cx="2950990" cy="497597"/>
          </a:xfrm>
          <a:prstGeom prst="rect">
            <a:avLst/>
          </a:prstGeom>
          <a:noFill/>
          <a:ln w="9525">
            <a:noFill/>
            <a:miter lim="800000"/>
            <a:headEnd/>
            <a:tailEnd/>
          </a:ln>
        </p:spPr>
        <p:txBody>
          <a:bodyPr vert="horz" wrap="square" lIns="93516" tIns="46758" rIns="93516" bIns="46758" numCol="1" anchor="t" anchorCtr="0" compatLnSpc="1">
            <a:prstTxWarp prst="textNoShape">
              <a:avLst/>
            </a:prstTxWarp>
          </a:bodyPr>
          <a:lstStyle>
            <a:lvl1pPr algn="r" defTabSz="935038">
              <a:defRPr sz="1200"/>
            </a:lvl1pPr>
          </a:lstStyle>
          <a:p>
            <a:pPr>
              <a:defRPr/>
            </a:pPr>
            <a:fld id="{3EBE5D9E-FFE5-40BB-B951-DD05051E9204}" type="datetimeFigureOut">
              <a:rPr lang="en-US"/>
              <a:pPr>
                <a:defRPr/>
              </a:pPr>
              <a:t>1/17/2018</a:t>
            </a:fld>
            <a:endParaRPr lang="en-US"/>
          </a:p>
        </p:txBody>
      </p:sp>
      <p:sp>
        <p:nvSpPr>
          <p:cNvPr id="102404" name="Rectangle 4"/>
          <p:cNvSpPr>
            <a:spLocks noGrp="1" noChangeArrowheads="1"/>
          </p:cNvSpPr>
          <p:nvPr>
            <p:ph type="ftr" sz="quarter" idx="2"/>
          </p:nvPr>
        </p:nvSpPr>
        <p:spPr bwMode="auto">
          <a:xfrm>
            <a:off x="150609" y="9441741"/>
            <a:ext cx="2950990" cy="250374"/>
          </a:xfrm>
          <a:prstGeom prst="rect">
            <a:avLst/>
          </a:prstGeom>
          <a:noFill/>
          <a:ln w="9525">
            <a:noFill/>
            <a:miter lim="800000"/>
            <a:headEnd/>
            <a:tailEnd/>
          </a:ln>
        </p:spPr>
        <p:txBody>
          <a:bodyPr vert="horz" wrap="square" lIns="93516" tIns="46758" rIns="93516" bIns="46758" numCol="1" anchor="b" anchorCtr="0" compatLnSpc="1">
            <a:prstTxWarp prst="textNoShape">
              <a:avLst/>
            </a:prstTxWarp>
          </a:bodyPr>
          <a:lstStyle>
            <a:lvl1pPr algn="ctr" defTabSz="935038">
              <a:defRPr sz="800" i="1"/>
            </a:lvl1pPr>
          </a:lstStyle>
          <a:p>
            <a:pPr>
              <a:defRPr/>
            </a:pPr>
            <a:endParaRPr lang="en-US"/>
          </a:p>
        </p:txBody>
      </p:sp>
      <p:sp>
        <p:nvSpPr>
          <p:cNvPr id="102405" name="Rectangle 5"/>
          <p:cNvSpPr>
            <a:spLocks noGrp="1" noChangeArrowheads="1"/>
          </p:cNvSpPr>
          <p:nvPr>
            <p:ph type="sldNum" sz="quarter" idx="3"/>
          </p:nvPr>
        </p:nvSpPr>
        <p:spPr bwMode="auto">
          <a:xfrm>
            <a:off x="3782476" y="9441741"/>
            <a:ext cx="2497594" cy="250374"/>
          </a:xfrm>
          <a:prstGeom prst="rect">
            <a:avLst/>
          </a:prstGeom>
          <a:noFill/>
          <a:ln w="9525">
            <a:noFill/>
            <a:miter lim="800000"/>
            <a:headEnd/>
            <a:tailEnd/>
          </a:ln>
        </p:spPr>
        <p:txBody>
          <a:bodyPr vert="horz" wrap="square" lIns="93516" tIns="46758" rIns="93516" bIns="46758" numCol="1" anchor="b" anchorCtr="0" compatLnSpc="1">
            <a:prstTxWarp prst="textNoShape">
              <a:avLst/>
            </a:prstTxWarp>
          </a:bodyPr>
          <a:lstStyle>
            <a:lvl1pPr algn="r" defTabSz="935038">
              <a:defRPr sz="1200"/>
            </a:lvl1pPr>
          </a:lstStyle>
          <a:p>
            <a:pPr>
              <a:defRPr/>
            </a:pPr>
            <a:fld id="{39D0C558-1E2D-400C-B82F-BE1DC1C33649}" type="slidenum">
              <a:rPr lang="en-US"/>
              <a:pPr>
                <a:defRPr/>
              </a:pPr>
              <a:t>‹#›</a:t>
            </a:fld>
            <a:endParaRPr lang="en-US"/>
          </a:p>
        </p:txBody>
      </p:sp>
    </p:spTree>
    <p:extLst>
      <p:ext uri="{BB962C8B-B14F-4D97-AF65-F5344CB8AC3E}">
        <p14:creationId xmlns:p14="http://schemas.microsoft.com/office/powerpoint/2010/main" val="7529931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1"/>
            <a:ext cx="2950990" cy="497597"/>
          </a:xfrm>
          <a:prstGeom prst="rect">
            <a:avLst/>
          </a:prstGeom>
          <a:noFill/>
          <a:ln w="9525">
            <a:noFill/>
            <a:miter lim="800000"/>
            <a:headEnd/>
            <a:tailEnd/>
          </a:ln>
        </p:spPr>
        <p:txBody>
          <a:bodyPr vert="horz" wrap="square" lIns="93516" tIns="46758" rIns="93516" bIns="46758" numCol="1" anchor="t" anchorCtr="0" compatLnSpc="1">
            <a:prstTxWarp prst="textNoShape">
              <a:avLst/>
            </a:prstTxWarp>
          </a:bodyPr>
          <a:lstStyle>
            <a:lvl1pPr defTabSz="935038">
              <a:defRPr sz="1200"/>
            </a:lvl1pPr>
          </a:lstStyle>
          <a:p>
            <a:pPr>
              <a:defRPr/>
            </a:pPr>
            <a:endParaRPr lang="en-US"/>
          </a:p>
        </p:txBody>
      </p:sp>
      <p:sp>
        <p:nvSpPr>
          <p:cNvPr id="8195" name="Rectangle 3"/>
          <p:cNvSpPr>
            <a:spLocks noGrp="1" noChangeArrowheads="1"/>
          </p:cNvSpPr>
          <p:nvPr>
            <p:ph type="dt" idx="1"/>
          </p:nvPr>
        </p:nvSpPr>
        <p:spPr bwMode="auto">
          <a:xfrm>
            <a:off x="3856210" y="1"/>
            <a:ext cx="2950990" cy="497597"/>
          </a:xfrm>
          <a:prstGeom prst="rect">
            <a:avLst/>
          </a:prstGeom>
          <a:noFill/>
          <a:ln w="9525">
            <a:noFill/>
            <a:miter lim="800000"/>
            <a:headEnd/>
            <a:tailEnd/>
          </a:ln>
        </p:spPr>
        <p:txBody>
          <a:bodyPr vert="horz" wrap="square" lIns="93516" tIns="46758" rIns="93516" bIns="46758" numCol="1" anchor="t" anchorCtr="0" compatLnSpc="1">
            <a:prstTxWarp prst="textNoShape">
              <a:avLst/>
            </a:prstTxWarp>
          </a:bodyPr>
          <a:lstStyle>
            <a:lvl1pPr algn="r" defTabSz="935038">
              <a:defRPr sz="1200"/>
            </a:lvl1pPr>
          </a:lstStyle>
          <a:p>
            <a:pPr>
              <a:defRPr/>
            </a:pPr>
            <a:fld id="{C42860DE-6A57-4E47-9A6C-55B082335D16}" type="datetimeFigureOut">
              <a:rPr lang="en-US"/>
              <a:pPr>
                <a:defRPr/>
              </a:pPr>
              <a:t>1/17/2018</a:t>
            </a:fld>
            <a:endParaRPr lang="en-US"/>
          </a:p>
        </p:txBody>
      </p:sp>
      <p:sp>
        <p:nvSpPr>
          <p:cNvPr id="69636" name="Rectangle 4"/>
          <p:cNvSpPr>
            <a:spLocks noGrp="1" noRot="1" noChangeAspect="1" noChangeArrowheads="1" noTextEdit="1"/>
          </p:cNvSpPr>
          <p:nvPr>
            <p:ph type="sldImg" idx="2"/>
          </p:nvPr>
        </p:nvSpPr>
        <p:spPr bwMode="auto">
          <a:xfrm>
            <a:off x="228600" y="741363"/>
            <a:ext cx="6378575" cy="4418012"/>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251016" y="5490887"/>
            <a:ext cx="6342823" cy="3705205"/>
          </a:xfrm>
          <a:prstGeom prst="rect">
            <a:avLst/>
          </a:prstGeom>
          <a:noFill/>
          <a:ln w="6350">
            <a:solidFill>
              <a:schemeClr val="tx1"/>
            </a:solidFill>
            <a:miter lim="800000"/>
            <a:headEnd/>
            <a:tailEnd/>
          </a:ln>
        </p:spPr>
        <p:txBody>
          <a:bodyPr vert="horz" wrap="square" lIns="93516" tIns="46758" rIns="93516" bIns="46758" numCol="1" anchor="t" anchorCtr="0" compatLnSpc="1">
            <a:prstTxWarp prst="textNoShape">
              <a:avLst/>
            </a:prstTxWarp>
          </a:bodyPr>
          <a:lstStyle/>
          <a:p>
            <a:pPr lvl="0"/>
            <a:r>
              <a:rPr lang="en-US" noProof="0"/>
              <a:t>Catatan</a:t>
            </a:r>
          </a:p>
        </p:txBody>
      </p:sp>
      <p:sp>
        <p:nvSpPr>
          <p:cNvPr id="8198" name="Rectangle 6"/>
          <p:cNvSpPr>
            <a:spLocks noGrp="1" noChangeArrowheads="1"/>
          </p:cNvSpPr>
          <p:nvPr>
            <p:ph type="ftr" sz="quarter" idx="4"/>
          </p:nvPr>
        </p:nvSpPr>
        <p:spPr bwMode="auto">
          <a:xfrm>
            <a:off x="290237" y="9381904"/>
            <a:ext cx="3415366" cy="190536"/>
          </a:xfrm>
          <a:prstGeom prst="rect">
            <a:avLst/>
          </a:prstGeom>
          <a:noFill/>
          <a:ln w="9525">
            <a:noFill/>
            <a:miter lim="800000"/>
            <a:headEnd/>
            <a:tailEnd/>
          </a:ln>
        </p:spPr>
        <p:txBody>
          <a:bodyPr vert="horz" wrap="square" lIns="93516" tIns="46758" rIns="93516" bIns="46758" numCol="1" anchor="b" anchorCtr="0" compatLnSpc="1">
            <a:prstTxWarp prst="textNoShape">
              <a:avLst/>
            </a:prstTxWarp>
          </a:bodyPr>
          <a:lstStyle>
            <a:lvl1pPr defTabSz="935038">
              <a:defRPr sz="900" i="1"/>
            </a:lvl1pPr>
          </a:lstStyle>
          <a:p>
            <a:pPr>
              <a:defRPr/>
            </a:pPr>
            <a:endParaRPr lang="en-US"/>
          </a:p>
        </p:txBody>
      </p:sp>
      <p:sp>
        <p:nvSpPr>
          <p:cNvPr id="8199" name="Rectangle 7"/>
          <p:cNvSpPr>
            <a:spLocks noGrp="1" noChangeArrowheads="1"/>
          </p:cNvSpPr>
          <p:nvPr>
            <p:ph type="sldNum" sz="quarter" idx="5"/>
          </p:nvPr>
        </p:nvSpPr>
        <p:spPr bwMode="auto">
          <a:xfrm>
            <a:off x="3405954" y="9381904"/>
            <a:ext cx="2947851" cy="190536"/>
          </a:xfrm>
          <a:prstGeom prst="rect">
            <a:avLst/>
          </a:prstGeom>
          <a:noFill/>
          <a:ln w="9525">
            <a:noFill/>
            <a:miter lim="800000"/>
            <a:headEnd/>
            <a:tailEnd/>
          </a:ln>
        </p:spPr>
        <p:txBody>
          <a:bodyPr vert="horz" wrap="square" lIns="93516" tIns="46758" rIns="93516" bIns="46758" numCol="1" anchor="b" anchorCtr="0" compatLnSpc="1">
            <a:prstTxWarp prst="textNoShape">
              <a:avLst/>
            </a:prstTxWarp>
          </a:bodyPr>
          <a:lstStyle>
            <a:lvl1pPr algn="r" defTabSz="935038">
              <a:defRPr sz="1200"/>
            </a:lvl1pPr>
          </a:lstStyle>
          <a:p>
            <a:pPr>
              <a:defRPr/>
            </a:pPr>
            <a:fld id="{6865F85A-D895-408A-832E-04B93AD8199E}" type="slidenum">
              <a:rPr lang="en-US"/>
              <a:pPr>
                <a:defRPr/>
              </a:pPr>
              <a:t>‹#›</a:t>
            </a:fld>
            <a:endParaRPr lang="en-US"/>
          </a:p>
        </p:txBody>
      </p:sp>
      <p:sp>
        <p:nvSpPr>
          <p:cNvPr id="98314" name="Line 10"/>
          <p:cNvSpPr>
            <a:spLocks noChangeShapeType="1"/>
          </p:cNvSpPr>
          <p:nvPr/>
        </p:nvSpPr>
        <p:spPr bwMode="auto">
          <a:xfrm>
            <a:off x="818937" y="5753856"/>
            <a:ext cx="5131678" cy="0"/>
          </a:xfrm>
          <a:prstGeom prst="line">
            <a:avLst/>
          </a:prstGeom>
          <a:noFill/>
          <a:ln w="9525">
            <a:solidFill>
              <a:schemeClr val="tx1"/>
            </a:solidFill>
            <a:round/>
            <a:headEnd/>
            <a:tailEnd/>
          </a:ln>
          <a:effectLst/>
        </p:spPr>
        <p:txBody>
          <a:bodyPr/>
          <a:lstStyle/>
          <a:p>
            <a:pPr>
              <a:defRPr/>
            </a:pPr>
            <a:endParaRPr lang="id-ID"/>
          </a:p>
        </p:txBody>
      </p:sp>
      <p:sp>
        <p:nvSpPr>
          <p:cNvPr id="98315" name="Line 11"/>
          <p:cNvSpPr>
            <a:spLocks noChangeShapeType="1"/>
          </p:cNvSpPr>
          <p:nvPr/>
        </p:nvSpPr>
        <p:spPr bwMode="auto">
          <a:xfrm>
            <a:off x="831488" y="6106584"/>
            <a:ext cx="5131678" cy="0"/>
          </a:xfrm>
          <a:prstGeom prst="line">
            <a:avLst/>
          </a:prstGeom>
          <a:noFill/>
          <a:ln w="9525">
            <a:solidFill>
              <a:schemeClr val="tx1"/>
            </a:solidFill>
            <a:round/>
            <a:headEnd/>
            <a:tailEnd/>
          </a:ln>
          <a:effectLst/>
        </p:spPr>
        <p:txBody>
          <a:bodyPr/>
          <a:lstStyle/>
          <a:p>
            <a:pPr>
              <a:defRPr/>
            </a:pPr>
            <a:endParaRPr lang="id-ID"/>
          </a:p>
        </p:txBody>
      </p:sp>
      <p:sp>
        <p:nvSpPr>
          <p:cNvPr id="98316" name="Line 12"/>
          <p:cNvSpPr>
            <a:spLocks noChangeShapeType="1"/>
          </p:cNvSpPr>
          <p:nvPr/>
        </p:nvSpPr>
        <p:spPr bwMode="auto">
          <a:xfrm>
            <a:off x="844038" y="6459310"/>
            <a:ext cx="5131678" cy="0"/>
          </a:xfrm>
          <a:prstGeom prst="line">
            <a:avLst/>
          </a:prstGeom>
          <a:noFill/>
          <a:ln w="9525">
            <a:solidFill>
              <a:schemeClr val="tx1"/>
            </a:solidFill>
            <a:round/>
            <a:headEnd/>
            <a:tailEnd/>
          </a:ln>
          <a:effectLst/>
        </p:spPr>
        <p:txBody>
          <a:bodyPr/>
          <a:lstStyle/>
          <a:p>
            <a:pPr>
              <a:defRPr/>
            </a:pPr>
            <a:endParaRPr lang="id-ID"/>
          </a:p>
        </p:txBody>
      </p:sp>
      <p:sp>
        <p:nvSpPr>
          <p:cNvPr id="98317" name="Line 13"/>
          <p:cNvSpPr>
            <a:spLocks noChangeShapeType="1"/>
          </p:cNvSpPr>
          <p:nvPr/>
        </p:nvSpPr>
        <p:spPr bwMode="auto">
          <a:xfrm>
            <a:off x="831488" y="6810462"/>
            <a:ext cx="5131678" cy="0"/>
          </a:xfrm>
          <a:prstGeom prst="line">
            <a:avLst/>
          </a:prstGeom>
          <a:noFill/>
          <a:ln w="9525">
            <a:solidFill>
              <a:schemeClr val="tx1"/>
            </a:solidFill>
            <a:round/>
            <a:headEnd/>
            <a:tailEnd/>
          </a:ln>
          <a:effectLst/>
        </p:spPr>
        <p:txBody>
          <a:bodyPr/>
          <a:lstStyle/>
          <a:p>
            <a:pPr>
              <a:defRPr/>
            </a:pPr>
            <a:endParaRPr lang="id-ID"/>
          </a:p>
        </p:txBody>
      </p:sp>
      <p:sp>
        <p:nvSpPr>
          <p:cNvPr id="98318" name="Line 14"/>
          <p:cNvSpPr>
            <a:spLocks noChangeShapeType="1"/>
          </p:cNvSpPr>
          <p:nvPr/>
        </p:nvSpPr>
        <p:spPr bwMode="auto">
          <a:xfrm>
            <a:off x="831488" y="7175787"/>
            <a:ext cx="5131678" cy="0"/>
          </a:xfrm>
          <a:prstGeom prst="line">
            <a:avLst/>
          </a:prstGeom>
          <a:noFill/>
          <a:ln w="9525">
            <a:solidFill>
              <a:schemeClr val="tx1"/>
            </a:solidFill>
            <a:round/>
            <a:headEnd/>
            <a:tailEnd/>
          </a:ln>
          <a:effectLst/>
        </p:spPr>
        <p:txBody>
          <a:bodyPr/>
          <a:lstStyle/>
          <a:p>
            <a:pPr>
              <a:defRPr/>
            </a:pPr>
            <a:endParaRPr lang="id-ID"/>
          </a:p>
        </p:txBody>
      </p:sp>
      <p:sp>
        <p:nvSpPr>
          <p:cNvPr id="98319" name="Line 15"/>
          <p:cNvSpPr>
            <a:spLocks noChangeShapeType="1"/>
          </p:cNvSpPr>
          <p:nvPr/>
        </p:nvSpPr>
        <p:spPr bwMode="auto">
          <a:xfrm>
            <a:off x="831488" y="7528513"/>
            <a:ext cx="5131678" cy="0"/>
          </a:xfrm>
          <a:prstGeom prst="line">
            <a:avLst/>
          </a:prstGeom>
          <a:noFill/>
          <a:ln w="9525">
            <a:solidFill>
              <a:schemeClr val="tx1"/>
            </a:solidFill>
            <a:round/>
            <a:headEnd/>
            <a:tailEnd/>
          </a:ln>
          <a:effectLst/>
        </p:spPr>
        <p:txBody>
          <a:bodyPr/>
          <a:lstStyle/>
          <a:p>
            <a:pPr>
              <a:defRPr/>
            </a:pPr>
            <a:endParaRPr lang="id-ID"/>
          </a:p>
        </p:txBody>
      </p:sp>
      <p:sp>
        <p:nvSpPr>
          <p:cNvPr id="98320" name="Line 16"/>
          <p:cNvSpPr>
            <a:spLocks noChangeShapeType="1"/>
          </p:cNvSpPr>
          <p:nvPr/>
        </p:nvSpPr>
        <p:spPr bwMode="auto">
          <a:xfrm>
            <a:off x="831488" y="7906435"/>
            <a:ext cx="5131678" cy="0"/>
          </a:xfrm>
          <a:prstGeom prst="line">
            <a:avLst/>
          </a:prstGeom>
          <a:noFill/>
          <a:ln w="9525">
            <a:solidFill>
              <a:schemeClr val="tx1"/>
            </a:solidFill>
            <a:round/>
            <a:headEnd/>
            <a:tailEnd/>
          </a:ln>
          <a:effectLst/>
        </p:spPr>
        <p:txBody>
          <a:bodyPr/>
          <a:lstStyle/>
          <a:p>
            <a:pPr>
              <a:defRPr/>
            </a:pPr>
            <a:endParaRPr lang="id-ID"/>
          </a:p>
        </p:txBody>
      </p:sp>
      <p:sp>
        <p:nvSpPr>
          <p:cNvPr id="98321" name="Line 17"/>
          <p:cNvSpPr>
            <a:spLocks noChangeShapeType="1"/>
          </p:cNvSpPr>
          <p:nvPr/>
        </p:nvSpPr>
        <p:spPr bwMode="auto">
          <a:xfrm>
            <a:off x="831488" y="8259162"/>
            <a:ext cx="5131678" cy="0"/>
          </a:xfrm>
          <a:prstGeom prst="line">
            <a:avLst/>
          </a:prstGeom>
          <a:noFill/>
          <a:ln w="9525">
            <a:solidFill>
              <a:schemeClr val="tx1"/>
            </a:solidFill>
            <a:round/>
            <a:headEnd/>
            <a:tailEnd/>
          </a:ln>
          <a:effectLst/>
        </p:spPr>
        <p:txBody>
          <a:bodyPr/>
          <a:lstStyle/>
          <a:p>
            <a:pPr>
              <a:defRPr/>
            </a:pPr>
            <a:endParaRPr lang="id-ID"/>
          </a:p>
        </p:txBody>
      </p:sp>
      <p:sp>
        <p:nvSpPr>
          <p:cNvPr id="98322" name="Line 18"/>
          <p:cNvSpPr>
            <a:spLocks noChangeShapeType="1"/>
          </p:cNvSpPr>
          <p:nvPr/>
        </p:nvSpPr>
        <p:spPr bwMode="auto">
          <a:xfrm>
            <a:off x="818937" y="8611888"/>
            <a:ext cx="5131678" cy="0"/>
          </a:xfrm>
          <a:prstGeom prst="line">
            <a:avLst/>
          </a:prstGeom>
          <a:noFill/>
          <a:ln w="9525">
            <a:solidFill>
              <a:schemeClr val="tx1"/>
            </a:solidFill>
            <a:round/>
            <a:headEnd/>
            <a:tailEnd/>
          </a:ln>
          <a:effectLst/>
        </p:spPr>
        <p:txBody>
          <a:bodyPr/>
          <a:lstStyle/>
          <a:p>
            <a:pPr>
              <a:defRPr/>
            </a:pPr>
            <a:endParaRPr lang="id-ID"/>
          </a:p>
        </p:txBody>
      </p:sp>
      <p:sp>
        <p:nvSpPr>
          <p:cNvPr id="98323" name="Line 19"/>
          <p:cNvSpPr>
            <a:spLocks noChangeShapeType="1"/>
          </p:cNvSpPr>
          <p:nvPr/>
        </p:nvSpPr>
        <p:spPr bwMode="auto">
          <a:xfrm>
            <a:off x="831488" y="8964616"/>
            <a:ext cx="5131678" cy="0"/>
          </a:xfrm>
          <a:prstGeom prst="line">
            <a:avLst/>
          </a:prstGeom>
          <a:noFill/>
          <a:ln w="9525">
            <a:solidFill>
              <a:schemeClr val="tx1"/>
            </a:solidFill>
            <a:round/>
            <a:headEnd/>
            <a:tailEnd/>
          </a:ln>
          <a:effectLst/>
        </p:spPr>
        <p:txBody>
          <a:bodyPr/>
          <a:lstStyle/>
          <a:p>
            <a:pPr>
              <a:defRPr/>
            </a:pPr>
            <a:endParaRPr lang="id-ID"/>
          </a:p>
        </p:txBody>
      </p:sp>
    </p:spTree>
    <p:extLst>
      <p:ext uri="{BB962C8B-B14F-4D97-AF65-F5344CB8AC3E}">
        <p14:creationId xmlns:p14="http://schemas.microsoft.com/office/powerpoint/2010/main" val="112799331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7"/>
          <p:cNvSpPr>
            <a:spLocks noGrp="1" noChangeArrowheads="1"/>
          </p:cNvSpPr>
          <p:nvPr>
            <p:ph type="sldNum" sz="quarter" idx="5"/>
          </p:nvPr>
        </p:nvSpPr>
        <p:spPr>
          <a:noFill/>
        </p:spPr>
        <p:txBody>
          <a:bodyPr/>
          <a:lstStyle/>
          <a:p>
            <a:fld id="{1E6AE008-AE0C-474B-8FA3-C4ECF05D806A}" type="slidenum">
              <a:rPr lang="en-US" smtClean="0"/>
              <a:pPr/>
              <a:t>1</a:t>
            </a:fld>
            <a:endParaRPr lang="en-US"/>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p:spPr>
        <p:txBody>
          <a:bodyPr/>
          <a:lstStyle/>
          <a:p>
            <a:endParaRPr lang="id-ID"/>
          </a:p>
        </p:txBody>
      </p:sp>
    </p:spTree>
    <p:extLst>
      <p:ext uri="{BB962C8B-B14F-4D97-AF65-F5344CB8AC3E}">
        <p14:creationId xmlns:p14="http://schemas.microsoft.com/office/powerpoint/2010/main" val="65873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200150" y="1143000"/>
            <a:ext cx="4457700" cy="3086100"/>
          </a:xfrm>
          <a:ln/>
        </p:spPr>
      </p:sp>
      <p:sp>
        <p:nvSpPr>
          <p:cNvPr id="131075" name="Rectangle 3"/>
          <p:cNvSpPr>
            <a:spLocks noGrp="1" noChangeArrowheads="1"/>
          </p:cNvSpPr>
          <p:nvPr>
            <p:ph type="body" idx="1"/>
          </p:nvPr>
        </p:nvSpPr>
        <p:spPr>
          <a:noFill/>
          <a:ln/>
        </p:spPr>
        <p:txBody>
          <a:bodyPr/>
          <a:lstStyle/>
          <a:p>
            <a:pPr eaLnBrk="1" hangingPunct="1"/>
            <a:r>
              <a:rPr lang="en-US">
                <a:latin typeface="Arial" charset="0"/>
              </a:rPr>
              <a:t>Semua peserta harus menuliskan permasalahan yang ada. Tapi jangan sampai kepada asumsi, cukup paduga saja.</a:t>
            </a:r>
          </a:p>
        </p:txBody>
      </p:sp>
    </p:spTree>
    <p:extLst>
      <p:ext uri="{BB962C8B-B14F-4D97-AF65-F5344CB8AC3E}">
        <p14:creationId xmlns:p14="http://schemas.microsoft.com/office/powerpoint/2010/main" val="585462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22</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23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25</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57810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27</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29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409538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30</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31</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35</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39FED83-2B8C-475F-A1B9-B42949464BF5}" type="slidenum">
              <a:rPr lang="en-US" smtClean="0"/>
              <a:pPr/>
              <a:t>4</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835100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36</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615830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37</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495406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38</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211886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pPr defTabSz="936107"/>
            <a:fld id="{4FACD37F-342D-4FA1-9F87-1069093BCCFC}" type="slidenum">
              <a:rPr lang="en-US" smtClean="0">
                <a:latin typeface="Arial" charset="0"/>
              </a:rPr>
              <a:pPr defTabSz="936107"/>
              <a:t>45</a:t>
            </a:fld>
            <a:endParaRPr lang="en-US">
              <a:latin typeface="Arial" charset="0"/>
            </a:endParaRPr>
          </a:p>
        </p:txBody>
      </p:sp>
      <p:sp>
        <p:nvSpPr>
          <p:cNvPr id="132099" name="Rectangle 2"/>
          <p:cNvSpPr>
            <a:spLocks noGrp="1" noRot="1" noChangeAspect="1" noChangeArrowheads="1" noTextEdit="1"/>
          </p:cNvSpPr>
          <p:nvPr>
            <p:ph type="sldImg"/>
          </p:nvPr>
        </p:nvSpPr>
        <p:spPr>
          <a:xfrm>
            <a:off x="1144588" y="1122363"/>
            <a:ext cx="4378325" cy="3032125"/>
          </a:xfrm>
          <a:ln/>
        </p:spPr>
      </p:sp>
      <p:sp>
        <p:nvSpPr>
          <p:cNvPr id="132100" name="Rectangle 3"/>
          <p:cNvSpPr>
            <a:spLocks noGrp="1" noChangeArrowheads="1"/>
          </p:cNvSpPr>
          <p:nvPr>
            <p:ph type="body" idx="1"/>
          </p:nvPr>
        </p:nvSpPr>
        <p:spPr>
          <a:noFill/>
          <a:ln/>
        </p:spPr>
        <p:txBody>
          <a:bodyPr/>
          <a:lstStyle/>
          <a:p>
            <a:endParaRPr lang="id-ID" dirty="0">
              <a:latin typeface="Arial" charset="0"/>
            </a:endParaRPr>
          </a:p>
        </p:txBody>
      </p:sp>
    </p:spTree>
    <p:extLst>
      <p:ext uri="{BB962C8B-B14F-4D97-AF65-F5344CB8AC3E}">
        <p14:creationId xmlns:p14="http://schemas.microsoft.com/office/powerpoint/2010/main" val="1278845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46</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47</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48</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079368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50</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7"/>
          <p:cNvSpPr>
            <a:spLocks noGrp="1" noChangeArrowheads="1"/>
          </p:cNvSpPr>
          <p:nvPr>
            <p:ph type="sldNum" sz="quarter" idx="5"/>
          </p:nvPr>
        </p:nvSpPr>
        <p:spPr>
          <a:noFill/>
        </p:spPr>
        <p:txBody>
          <a:bodyPr/>
          <a:lstStyle/>
          <a:p>
            <a:fld id="{0E37C5E9-2C4F-44CA-9731-FA3903232503}" type="slidenum">
              <a:rPr lang="en-US" smtClean="0"/>
              <a:pPr/>
              <a:t>7</a:t>
            </a:fld>
            <a:endParaRPr lang="en-US"/>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p:spPr>
        <p:txBody>
          <a:bodyPr/>
          <a:lstStyle/>
          <a:p>
            <a:endParaRPr lang="id-ID"/>
          </a:p>
        </p:txBody>
      </p:sp>
    </p:spTree>
    <p:extLst>
      <p:ext uri="{BB962C8B-B14F-4D97-AF65-F5344CB8AC3E}">
        <p14:creationId xmlns:p14="http://schemas.microsoft.com/office/powerpoint/2010/main" val="3026145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52</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0889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55</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699068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56</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0079428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57</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60</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046540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61</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489053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7"/>
          <p:cNvSpPr>
            <a:spLocks noGrp="1" noChangeArrowheads="1"/>
          </p:cNvSpPr>
          <p:nvPr>
            <p:ph type="sldNum" sz="quarter" idx="5"/>
          </p:nvPr>
        </p:nvSpPr>
        <p:spPr>
          <a:noFill/>
        </p:spPr>
        <p:txBody>
          <a:bodyPr/>
          <a:lstStyle/>
          <a:p>
            <a:fld id="{0E37C5E9-2C4F-44CA-9731-FA3903232503}" type="slidenum">
              <a:rPr lang="en-US" smtClean="0"/>
              <a:pPr/>
              <a:t>8</a:t>
            </a:fld>
            <a:endParaRPr lang="en-US"/>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p:spPr>
        <p:txBody>
          <a:bodyPr/>
          <a:lstStyle/>
          <a:p>
            <a:endParaRPr lang="id-ID"/>
          </a:p>
        </p:txBody>
      </p:sp>
    </p:spTree>
    <p:extLst>
      <p:ext uri="{BB962C8B-B14F-4D97-AF65-F5344CB8AC3E}">
        <p14:creationId xmlns:p14="http://schemas.microsoft.com/office/powerpoint/2010/main" val="3026145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7"/>
          <p:cNvSpPr>
            <a:spLocks noGrp="1" noChangeArrowheads="1"/>
          </p:cNvSpPr>
          <p:nvPr>
            <p:ph type="sldNum" sz="quarter" idx="5"/>
          </p:nvPr>
        </p:nvSpPr>
        <p:spPr>
          <a:noFill/>
        </p:spPr>
        <p:txBody>
          <a:bodyPr/>
          <a:lstStyle/>
          <a:p>
            <a:fld id="{0E37C5E9-2C4F-44CA-9731-FA3903232503}" type="slidenum">
              <a:rPr lang="en-US" smtClean="0"/>
              <a:pPr/>
              <a:t>9</a:t>
            </a:fld>
            <a:endParaRPr lang="en-US"/>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p:spPr>
        <p:txBody>
          <a:bodyPr/>
          <a:lstStyle/>
          <a:p>
            <a:endParaRPr lang="id-ID"/>
          </a:p>
        </p:txBody>
      </p:sp>
    </p:spTree>
    <p:extLst>
      <p:ext uri="{BB962C8B-B14F-4D97-AF65-F5344CB8AC3E}">
        <p14:creationId xmlns:p14="http://schemas.microsoft.com/office/powerpoint/2010/main" val="302614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7"/>
          <p:cNvSpPr>
            <a:spLocks noGrp="1" noChangeArrowheads="1"/>
          </p:cNvSpPr>
          <p:nvPr>
            <p:ph type="sldNum" sz="quarter" idx="5"/>
          </p:nvPr>
        </p:nvSpPr>
        <p:spPr>
          <a:noFill/>
        </p:spPr>
        <p:txBody>
          <a:bodyPr/>
          <a:lstStyle/>
          <a:p>
            <a:fld id="{0E37C5E9-2C4F-44CA-9731-FA3903232503}" type="slidenum">
              <a:rPr lang="en-US" smtClean="0"/>
              <a:pPr/>
              <a:t>10</a:t>
            </a:fld>
            <a:endParaRPr lang="en-US"/>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p:spPr>
        <p:txBody>
          <a:bodyPr/>
          <a:lstStyle/>
          <a:p>
            <a:endParaRPr lang="id-ID"/>
          </a:p>
        </p:txBody>
      </p:sp>
    </p:spTree>
    <p:extLst>
      <p:ext uri="{BB962C8B-B14F-4D97-AF65-F5344CB8AC3E}">
        <p14:creationId xmlns:p14="http://schemas.microsoft.com/office/powerpoint/2010/main" val="302614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12</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13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14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p:spPr>
        <p:txBody>
          <a:bodyPr anchor="b"/>
          <a:lstStyle>
            <a:lvl1pPr algn="ctr">
              <a:defRPr sz="4875"/>
            </a:lvl1pPr>
          </a:lstStyle>
          <a:p>
            <a:r>
              <a:rPr lang="en-US"/>
              <a:t>Click to edit Master title style</a:t>
            </a:r>
          </a:p>
        </p:txBody>
      </p:sp>
      <p:sp>
        <p:nvSpPr>
          <p:cNvPr id="3" name="Subtitle 2"/>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Click to edit Master subtitle style</a:t>
            </a:r>
          </a:p>
        </p:txBody>
      </p:sp>
      <p:sp>
        <p:nvSpPr>
          <p:cNvPr id="4" name="Date Placeholder 3"/>
          <p:cNvSpPr>
            <a:spLocks noGrp="1"/>
          </p:cNvSpPr>
          <p:nvPr>
            <p:ph type="dt" sz="half" idx="10"/>
          </p:nvPr>
        </p:nvSpPr>
        <p:spPr>
          <a:xfrm>
            <a:off x="681038" y="6356351"/>
            <a:ext cx="2228850" cy="365125"/>
          </a:xfrm>
          <a:prstGeom prst="rect">
            <a:avLst/>
          </a:prstGeom>
        </p:spPr>
        <p:txBody>
          <a:bodyPr/>
          <a:lstStyle/>
          <a:p>
            <a:fld id="{829B5F5E-134C-4756-B6CB-1313DBDFED01}" type="datetime1">
              <a:rPr lang="en-US" smtClean="0"/>
              <a:t>1/17/2018</a:t>
            </a:fld>
            <a:endParaRPr lang="en-US"/>
          </a:p>
        </p:txBody>
      </p:sp>
      <p:sp>
        <p:nvSpPr>
          <p:cNvPr id="5" name="Footer Placeholder 4"/>
          <p:cNvSpPr>
            <a:spLocks noGrp="1"/>
          </p:cNvSpPr>
          <p:nvPr>
            <p:ph type="ftr" sz="quarter" idx="11"/>
          </p:nvPr>
        </p:nvSpPr>
        <p:spPr/>
        <p:txBody>
          <a:bodyPr/>
          <a:lstStyle/>
          <a:p>
            <a:r>
              <a:rPr lang="en-US"/>
              <a:t>ISO 14001:2015 2/Rev 01 © Copyright, Sentral Sistem, Okt 2016</a:t>
            </a:r>
          </a:p>
        </p:txBody>
      </p:sp>
      <p:sp>
        <p:nvSpPr>
          <p:cNvPr id="6" name="Slide Number Placeholder 5"/>
          <p:cNvSpPr>
            <a:spLocks noGrp="1"/>
          </p:cNvSpPr>
          <p:nvPr>
            <p:ph type="sldNum" sz="quarter" idx="12"/>
          </p:nvPr>
        </p:nvSpPr>
        <p:spPr/>
        <p:txBody>
          <a:bodyPr/>
          <a:lstStyle/>
          <a:p>
            <a:pPr>
              <a:defRPr/>
            </a:pPr>
            <a:fld id="{E3C873F4-B301-4F0B-8BAE-240E3969F42F}" type="slidenum">
              <a:rPr lang="en-US" smtClean="0"/>
              <a:pPr>
                <a:defRPr/>
              </a:pPr>
              <a:t>‹#›</a:t>
            </a:fld>
            <a:endParaRPr lang="en-US"/>
          </a:p>
        </p:txBody>
      </p:sp>
    </p:spTree>
    <p:extLst>
      <p:ext uri="{BB962C8B-B14F-4D97-AF65-F5344CB8AC3E}">
        <p14:creationId xmlns:p14="http://schemas.microsoft.com/office/powerpoint/2010/main" val="3359277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1038" y="6356351"/>
            <a:ext cx="2228850" cy="365125"/>
          </a:xfrm>
          <a:prstGeom prst="rect">
            <a:avLst/>
          </a:prstGeom>
        </p:spPr>
        <p:txBody>
          <a:bodyPr/>
          <a:lstStyle/>
          <a:p>
            <a:fld id="{55BB177D-B2A1-44DB-A849-1060B92A38B1}" type="datetime1">
              <a:rPr lang="en-US" smtClean="0"/>
              <a:t>1/17/2018</a:t>
            </a:fld>
            <a:endParaRPr lang="en-US"/>
          </a:p>
        </p:txBody>
      </p:sp>
      <p:sp>
        <p:nvSpPr>
          <p:cNvPr id="5" name="Footer Placeholder 4"/>
          <p:cNvSpPr>
            <a:spLocks noGrp="1"/>
          </p:cNvSpPr>
          <p:nvPr>
            <p:ph type="ftr" sz="quarter" idx="11"/>
          </p:nvPr>
        </p:nvSpPr>
        <p:spPr/>
        <p:txBody>
          <a:bodyPr/>
          <a:lstStyle/>
          <a:p>
            <a:r>
              <a:rPr lang="en-US"/>
              <a:t>ISO 14001:2015 2/Rev 01 © Copyright, Sentral Sistem, Okt 2016</a:t>
            </a:r>
          </a:p>
        </p:txBody>
      </p:sp>
      <p:sp>
        <p:nvSpPr>
          <p:cNvPr id="6" name="Slide Number Placeholder 5"/>
          <p:cNvSpPr>
            <a:spLocks noGrp="1"/>
          </p:cNvSpPr>
          <p:nvPr>
            <p:ph type="sldNum" sz="quarter" idx="12"/>
          </p:nvPr>
        </p:nvSpPr>
        <p:spPr/>
        <p:txBody>
          <a:bodyPr/>
          <a:lstStyle/>
          <a:p>
            <a:pPr>
              <a:defRPr/>
            </a:pPr>
            <a:fld id="{90DF0B0A-A58C-4457-95AE-4483D55CD60E}" type="slidenum">
              <a:rPr lang="en-US" smtClean="0"/>
              <a:pPr>
                <a:defRPr/>
              </a:pPr>
              <a:t>‹#›</a:t>
            </a:fld>
            <a:endParaRPr lang="en-US"/>
          </a:p>
        </p:txBody>
      </p:sp>
    </p:spTree>
    <p:extLst>
      <p:ext uri="{BB962C8B-B14F-4D97-AF65-F5344CB8AC3E}">
        <p14:creationId xmlns:p14="http://schemas.microsoft.com/office/powerpoint/2010/main" val="58762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1" y="365125"/>
            <a:ext cx="2135981"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1037"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1038" y="6356351"/>
            <a:ext cx="2228850" cy="365125"/>
          </a:xfrm>
          <a:prstGeom prst="rect">
            <a:avLst/>
          </a:prstGeom>
        </p:spPr>
        <p:txBody>
          <a:bodyPr/>
          <a:lstStyle/>
          <a:p>
            <a:fld id="{55E1ADA1-E357-47FD-9E89-28626F540771}" type="datetime1">
              <a:rPr lang="en-US" smtClean="0"/>
              <a:t>1/17/2018</a:t>
            </a:fld>
            <a:endParaRPr lang="en-US"/>
          </a:p>
        </p:txBody>
      </p:sp>
      <p:sp>
        <p:nvSpPr>
          <p:cNvPr id="5" name="Footer Placeholder 4"/>
          <p:cNvSpPr>
            <a:spLocks noGrp="1"/>
          </p:cNvSpPr>
          <p:nvPr>
            <p:ph type="ftr" sz="quarter" idx="11"/>
          </p:nvPr>
        </p:nvSpPr>
        <p:spPr/>
        <p:txBody>
          <a:bodyPr/>
          <a:lstStyle/>
          <a:p>
            <a:r>
              <a:rPr lang="en-US"/>
              <a:t>ISO 14001:2015 2/Rev 01 © Copyright, Sentral Sistem, Okt 2016</a:t>
            </a:r>
          </a:p>
        </p:txBody>
      </p:sp>
      <p:sp>
        <p:nvSpPr>
          <p:cNvPr id="6" name="Slide Number Placeholder 5"/>
          <p:cNvSpPr>
            <a:spLocks noGrp="1"/>
          </p:cNvSpPr>
          <p:nvPr>
            <p:ph type="sldNum" sz="quarter" idx="12"/>
          </p:nvPr>
        </p:nvSpPr>
        <p:spPr/>
        <p:txBody>
          <a:bodyPr/>
          <a:lstStyle/>
          <a:p>
            <a:pPr>
              <a:defRPr/>
            </a:pPr>
            <a:fld id="{90DF0B0A-A58C-4457-95AE-4483D55CD60E}" type="slidenum">
              <a:rPr lang="en-US" smtClean="0"/>
              <a:pPr>
                <a:defRPr/>
              </a:pPr>
              <a:t>‹#›</a:t>
            </a:fld>
            <a:endParaRPr lang="en-US"/>
          </a:p>
        </p:txBody>
      </p:sp>
    </p:spTree>
    <p:extLst>
      <p:ext uri="{BB962C8B-B14F-4D97-AF65-F5344CB8AC3E}">
        <p14:creationId xmlns:p14="http://schemas.microsoft.com/office/powerpoint/2010/main" val="3160218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3D24E1-05AB-4EEA-BD4C-22BEE7A6006B}" type="datetime1">
              <a:rPr lang="en-US" smtClean="0">
                <a:solidFill>
                  <a:prstClr val="black">
                    <a:tint val="75000"/>
                  </a:prstClr>
                </a:solidFill>
              </a:rPr>
              <a:t>1/17/2018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6" name="Slide Number Placeholder 5"/>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533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8436E8-D1A8-4493-89FB-56723F231035}" type="datetime1">
              <a:rPr lang="en-US" smtClean="0">
                <a:solidFill>
                  <a:prstClr val="black">
                    <a:tint val="75000"/>
                  </a:prstClr>
                </a:solidFill>
              </a:rPr>
              <a:t>1/17/2018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6" name="Slide Number Placeholder 5"/>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7618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ADC616-6CE6-4FFA-91F0-5F15BDB615F0}" type="datetime1">
              <a:rPr lang="en-US" smtClean="0">
                <a:solidFill>
                  <a:prstClr val="black">
                    <a:tint val="75000"/>
                  </a:prstClr>
                </a:solidFill>
              </a:rPr>
              <a:t>1/17/2018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6" name="Slide Number Placeholder 5"/>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8351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147462-FCE3-44BD-922B-1C96D23520C2}" type="datetime1">
              <a:rPr lang="en-US" smtClean="0">
                <a:solidFill>
                  <a:prstClr val="black">
                    <a:tint val="75000"/>
                  </a:prstClr>
                </a:solidFill>
              </a:rPr>
              <a:t>1/17/2018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7" name="Slide Number Placeholder 6"/>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0872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73914E-0FE1-45E6-9438-75F57A9F4B40}" type="datetime1">
              <a:rPr lang="en-US" smtClean="0">
                <a:solidFill>
                  <a:prstClr val="black">
                    <a:tint val="75000"/>
                  </a:prstClr>
                </a:solidFill>
              </a:rPr>
              <a:t>1/17/2018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9" name="Slide Number Placeholder 8"/>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751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0FECCE-5D76-473E-B21B-FC9E87D54415}" type="datetime1">
              <a:rPr lang="en-US" smtClean="0">
                <a:solidFill>
                  <a:prstClr val="black">
                    <a:tint val="75000"/>
                  </a:prstClr>
                </a:solidFill>
              </a:rPr>
              <a:t>1/17/2018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5" name="Slide Number Placeholder 4"/>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7188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75E421-DFDC-48C7-AA99-3A217DE5D468}" type="datetime1">
              <a:rPr lang="en-US" smtClean="0">
                <a:solidFill>
                  <a:prstClr val="black">
                    <a:tint val="75000"/>
                  </a:prstClr>
                </a:solidFill>
              </a:rPr>
              <a:t>1/17/2018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4" name="Slide Number Placeholder 3"/>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6861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B634BE-2994-43FF-8AEB-8C02721366BA}" type="datetime1">
              <a:rPr lang="en-US" smtClean="0">
                <a:solidFill>
                  <a:prstClr val="black">
                    <a:tint val="75000"/>
                  </a:prstClr>
                </a:solidFill>
              </a:rPr>
              <a:t>1/17/2018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7" name="Slide Number Placeholder 6"/>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6684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1038" y="6356351"/>
            <a:ext cx="2228850" cy="365125"/>
          </a:xfrm>
          <a:prstGeom prst="rect">
            <a:avLst/>
          </a:prstGeom>
        </p:spPr>
        <p:txBody>
          <a:bodyPr/>
          <a:lstStyle/>
          <a:p>
            <a:pPr>
              <a:defRPr/>
            </a:pPr>
            <a:fld id="{30DF4EEF-3F8E-4A82-80A7-A5A6421FBDE6}" type="datetime1">
              <a:rPr lang="en-US" smtClean="0"/>
              <a:t>1/17/2018</a:t>
            </a:fld>
            <a:endParaRPr lang="en-US"/>
          </a:p>
        </p:txBody>
      </p:sp>
      <p:sp>
        <p:nvSpPr>
          <p:cNvPr id="5" name="Footer Placeholder 4"/>
          <p:cNvSpPr>
            <a:spLocks noGrp="1"/>
          </p:cNvSpPr>
          <p:nvPr>
            <p:ph type="ftr" sz="quarter" idx="11"/>
          </p:nvPr>
        </p:nvSpPr>
        <p:spPr/>
        <p:txBody>
          <a:bodyPr/>
          <a:lstStyle/>
          <a:p>
            <a:pPr>
              <a:defRPr/>
            </a:pPr>
            <a:r>
              <a:rPr lang="en-US"/>
              <a:t>ISO 14001:2015 2/Rev 01 © Copyright, Sentral Sistem, Okt 2016</a:t>
            </a:r>
          </a:p>
        </p:txBody>
      </p:sp>
      <p:sp>
        <p:nvSpPr>
          <p:cNvPr id="6" name="Slide Number Placeholder 5"/>
          <p:cNvSpPr>
            <a:spLocks noGrp="1"/>
          </p:cNvSpPr>
          <p:nvPr>
            <p:ph type="sldNum" sz="quarter" idx="12"/>
          </p:nvPr>
        </p:nvSpPr>
        <p:spPr/>
        <p:txBody>
          <a:bodyPr/>
          <a:lstStyle/>
          <a:p>
            <a:pPr>
              <a:defRPr/>
            </a:pPr>
            <a:fld id="{4AA2B31F-742F-45A4-B522-52C44B46EF61}" type="slidenum">
              <a:rPr lang="en-US" smtClean="0"/>
              <a:pPr>
                <a:defRPr/>
              </a:pPr>
              <a:t>‹#›</a:t>
            </a:fld>
            <a:endParaRPr lang="en-US"/>
          </a:p>
        </p:txBody>
      </p:sp>
    </p:spTree>
    <p:extLst>
      <p:ext uri="{BB962C8B-B14F-4D97-AF65-F5344CB8AC3E}">
        <p14:creationId xmlns:p14="http://schemas.microsoft.com/office/powerpoint/2010/main" val="1741475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5DBCA3-4734-4BBF-8FD1-1897766A55AB}" type="datetime1">
              <a:rPr lang="en-US" smtClean="0">
                <a:solidFill>
                  <a:prstClr val="black">
                    <a:tint val="75000"/>
                  </a:prstClr>
                </a:solidFill>
              </a:rPr>
              <a:t>1/17/2018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7" name="Slide Number Placeholder 6"/>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0162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30119F-F243-431F-80A9-7A0A06787198}" type="datetime1">
              <a:rPr lang="en-US" smtClean="0">
                <a:solidFill>
                  <a:prstClr val="black">
                    <a:tint val="75000"/>
                  </a:prstClr>
                </a:solidFill>
              </a:rPr>
              <a:t>1/17/2018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6" name="Slide Number Placeholder 5"/>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27816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D71A9A-8FC0-4B08-B99A-C43B4B5DB484}" type="datetime1">
              <a:rPr lang="en-US" smtClean="0">
                <a:solidFill>
                  <a:prstClr val="black">
                    <a:tint val="75000"/>
                  </a:prstClr>
                </a:solidFill>
              </a:rPr>
              <a:t>1/17/2018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6" name="Slide Number Placeholder 5"/>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5005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56456" y="6453339"/>
            <a:ext cx="6464994" cy="268141"/>
          </a:xfrm>
          <a:prstGeom prst="rect">
            <a:avLst/>
          </a:prstGeom>
        </p:spPr>
        <p:txBody>
          <a:bodyPr/>
          <a:lstStyle>
            <a:lvl1pPr>
              <a:defRPr sz="900"/>
            </a:lvl1pPr>
          </a:lstStyle>
          <a:p>
            <a:pPr>
              <a:defRPr/>
            </a:pPr>
            <a:r>
              <a:rPr lang="en-US">
                <a:solidFill>
                  <a:prstClr val="black">
                    <a:tint val="75000"/>
                  </a:prstClr>
                </a:solidFill>
              </a:rPr>
              <a:t>ISO 14001:2015 2/Rev 01 © Copyright, Sentral Sistem, Okt 2016</a:t>
            </a:r>
          </a:p>
        </p:txBody>
      </p:sp>
      <p:sp>
        <p:nvSpPr>
          <p:cNvPr id="5" name="Slide Number Placeholder 4"/>
          <p:cNvSpPr>
            <a:spLocks noGrp="1"/>
          </p:cNvSpPr>
          <p:nvPr>
            <p:ph type="sldNum" sz="quarter" idx="12"/>
          </p:nvPr>
        </p:nvSpPr>
        <p:spPr>
          <a:xfrm>
            <a:off x="7099300" y="6356355"/>
            <a:ext cx="2311400" cy="365125"/>
          </a:xfrm>
          <a:prstGeom prst="rect">
            <a:avLst/>
          </a:prstGeom>
        </p:spPr>
        <p:txBody>
          <a:bodyPr/>
          <a:lstStyle>
            <a:lvl1pPr algn="r">
              <a:defRPr sz="1200"/>
            </a:lvl1pPr>
          </a:lstStyle>
          <a:p>
            <a:pPr>
              <a:defRPr/>
            </a:pPr>
            <a:fld id="{7F80271C-A55E-42B4-8756-212E1BD26ED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36635100"/>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C56396-C7B3-48FE-9075-9CECC244B696}" type="datetime1">
              <a:rPr lang="en-US" smtClean="0">
                <a:solidFill>
                  <a:prstClr val="black">
                    <a:tint val="75000"/>
                  </a:prstClr>
                </a:solidFill>
              </a:rPr>
              <a:t>1/17/2018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6" name="Slide Number Placeholder 5"/>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2195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D36444-9700-4A79-BA11-F982144D2127}" type="datetime1">
              <a:rPr lang="en-US" smtClean="0">
                <a:solidFill>
                  <a:prstClr val="black">
                    <a:tint val="75000"/>
                  </a:prstClr>
                </a:solidFill>
              </a:rPr>
              <a:t>1/17/2018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6" name="Slide Number Placeholder 5"/>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24361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D81684-6206-4E06-A9FD-804A88A728E7}" type="datetime1">
              <a:rPr lang="en-US" smtClean="0">
                <a:solidFill>
                  <a:prstClr val="black">
                    <a:tint val="75000"/>
                  </a:prstClr>
                </a:solidFill>
              </a:rPr>
              <a:t>1/17/2018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6" name="Slide Number Placeholder 5"/>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5755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B97728-3B27-4AAD-95BF-F33A93D84E43}" type="datetime1">
              <a:rPr lang="en-US" smtClean="0">
                <a:solidFill>
                  <a:prstClr val="black">
                    <a:tint val="75000"/>
                  </a:prstClr>
                </a:solidFill>
              </a:rPr>
              <a:t>1/17/2018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7" name="Slide Number Placeholder 6"/>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0291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EC034-4ABA-4367-9B2A-29C80C24F7AA}" type="datetime1">
              <a:rPr lang="en-US" smtClean="0">
                <a:solidFill>
                  <a:prstClr val="black">
                    <a:tint val="75000"/>
                  </a:prstClr>
                </a:solidFill>
              </a:rPr>
              <a:t>1/17/2018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9" name="Slide Number Placeholder 8"/>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59686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4BA010-C164-424E-8048-AFD0BFA9FD19}" type="datetime1">
              <a:rPr lang="en-US" smtClean="0">
                <a:solidFill>
                  <a:prstClr val="black">
                    <a:tint val="75000"/>
                  </a:prstClr>
                </a:solidFill>
              </a:rPr>
              <a:t>1/17/2018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5" name="Slide Number Placeholder 4"/>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862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8" y="1709739"/>
            <a:ext cx="8543925" cy="2852737"/>
          </a:xfrm>
        </p:spPr>
        <p:txBody>
          <a:bodyPr anchor="b"/>
          <a:lstStyle>
            <a:lvl1pPr>
              <a:defRPr sz="4875"/>
            </a:lvl1pPr>
          </a:lstStyle>
          <a:p>
            <a:r>
              <a:rPr lang="en-US"/>
              <a:t>Click to edit Master title style</a:t>
            </a:r>
          </a:p>
        </p:txBody>
      </p:sp>
      <p:sp>
        <p:nvSpPr>
          <p:cNvPr id="3" name="Text Placeholder 2"/>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81038" y="6356351"/>
            <a:ext cx="2228850" cy="365125"/>
          </a:xfrm>
          <a:prstGeom prst="rect">
            <a:avLst/>
          </a:prstGeom>
        </p:spPr>
        <p:txBody>
          <a:bodyPr/>
          <a:lstStyle/>
          <a:p>
            <a:fld id="{2E82F770-B688-4379-A3EA-54661F882333}" type="datetime1">
              <a:rPr lang="en-US" smtClean="0"/>
              <a:t>1/17/2018</a:t>
            </a:fld>
            <a:endParaRPr lang="en-US"/>
          </a:p>
        </p:txBody>
      </p:sp>
      <p:sp>
        <p:nvSpPr>
          <p:cNvPr id="5" name="Footer Placeholder 4"/>
          <p:cNvSpPr>
            <a:spLocks noGrp="1"/>
          </p:cNvSpPr>
          <p:nvPr>
            <p:ph type="ftr" sz="quarter" idx="11"/>
          </p:nvPr>
        </p:nvSpPr>
        <p:spPr/>
        <p:txBody>
          <a:bodyPr/>
          <a:lstStyle/>
          <a:p>
            <a:r>
              <a:rPr lang="en-US"/>
              <a:t>ISO 14001:2015 2/Rev 01 © Copyright, Sentral Sistem, Okt 2016</a:t>
            </a:r>
          </a:p>
        </p:txBody>
      </p:sp>
      <p:sp>
        <p:nvSpPr>
          <p:cNvPr id="6" name="Slide Number Placeholder 5"/>
          <p:cNvSpPr>
            <a:spLocks noGrp="1"/>
          </p:cNvSpPr>
          <p:nvPr>
            <p:ph type="sldNum" sz="quarter" idx="12"/>
          </p:nvPr>
        </p:nvSpPr>
        <p:spPr/>
        <p:txBody>
          <a:bodyPr/>
          <a:lstStyle/>
          <a:p>
            <a:pPr>
              <a:defRPr/>
            </a:pPr>
            <a:fld id="{90DF0B0A-A58C-4457-95AE-4483D55CD60E}" type="slidenum">
              <a:rPr lang="en-US" smtClean="0"/>
              <a:pPr>
                <a:defRPr/>
              </a:pPr>
              <a:t>‹#›</a:t>
            </a:fld>
            <a:endParaRPr lang="en-US"/>
          </a:p>
        </p:txBody>
      </p:sp>
    </p:spTree>
    <p:extLst>
      <p:ext uri="{BB962C8B-B14F-4D97-AF65-F5344CB8AC3E}">
        <p14:creationId xmlns:p14="http://schemas.microsoft.com/office/powerpoint/2010/main" val="5556926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50D0CD-4226-4173-A515-A5F307EE27C5}" type="datetime1">
              <a:rPr lang="en-US" smtClean="0">
                <a:solidFill>
                  <a:prstClr val="black">
                    <a:tint val="75000"/>
                  </a:prstClr>
                </a:solidFill>
              </a:rPr>
              <a:t>1/17/2018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4" name="Slide Number Placeholder 3"/>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68730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913844-6A3E-4B33-8A8A-DE2382597307}" type="datetime1">
              <a:rPr lang="en-US" smtClean="0">
                <a:solidFill>
                  <a:prstClr val="black">
                    <a:tint val="75000"/>
                  </a:prstClr>
                </a:solidFill>
              </a:rPr>
              <a:t>1/17/2018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7" name="Slide Number Placeholder 6"/>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0412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F608E8-D801-4B39-BC51-08EA9A9820D4}" type="datetime1">
              <a:rPr lang="en-US" smtClean="0">
                <a:solidFill>
                  <a:prstClr val="black">
                    <a:tint val="75000"/>
                  </a:prstClr>
                </a:solidFill>
              </a:rPr>
              <a:t>1/17/2018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7" name="Slide Number Placeholder 6"/>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62638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3EA684-5957-483F-9314-BE16799AEBBD}" type="datetime1">
              <a:rPr lang="en-US" smtClean="0">
                <a:solidFill>
                  <a:prstClr val="black">
                    <a:tint val="75000"/>
                  </a:prstClr>
                </a:solidFill>
              </a:rPr>
              <a:t>1/17/2018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6" name="Slide Number Placeholder 5"/>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9064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5C2325-E2AF-4F7F-AEFB-3EF361FBC6A4}" type="datetime1">
              <a:rPr lang="en-US" smtClean="0">
                <a:solidFill>
                  <a:prstClr val="black">
                    <a:tint val="75000"/>
                  </a:prstClr>
                </a:solidFill>
              </a:rPr>
              <a:t>1/17/2018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6" name="Slide Number Placeholder 5"/>
          <p:cNvSpPr>
            <a:spLocks noGrp="1"/>
          </p:cNvSpPr>
          <p:nvPr>
            <p:ph type="sldNum" sz="quarter" idx="12"/>
          </p:nvPr>
        </p:nvSpPr>
        <p:spPr/>
        <p:txBody>
          <a:bodyPr/>
          <a:lstStyle/>
          <a:p>
            <a:fld id="{98FF0BF6-974F-4A38-B2C3-FBDB8BA2FD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7018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56456" y="6453339"/>
            <a:ext cx="6464994" cy="268141"/>
          </a:xfrm>
          <a:prstGeom prst="rect">
            <a:avLst/>
          </a:prstGeom>
        </p:spPr>
        <p:txBody>
          <a:bodyPr/>
          <a:lstStyle>
            <a:lvl1pPr>
              <a:defRPr sz="900"/>
            </a:lvl1pPr>
          </a:lstStyle>
          <a:p>
            <a:pPr>
              <a:defRPr/>
            </a:pPr>
            <a:r>
              <a:rPr lang="en-US">
                <a:solidFill>
                  <a:prstClr val="black">
                    <a:tint val="75000"/>
                  </a:prstClr>
                </a:solidFill>
              </a:rPr>
              <a:t>ISO 14001:2015 2/Rev 01 © Copyright, Sentral Sistem, Okt 2016</a:t>
            </a:r>
          </a:p>
        </p:txBody>
      </p:sp>
      <p:sp>
        <p:nvSpPr>
          <p:cNvPr id="5" name="Slide Number Placeholder 4"/>
          <p:cNvSpPr>
            <a:spLocks noGrp="1"/>
          </p:cNvSpPr>
          <p:nvPr>
            <p:ph type="sldNum" sz="quarter" idx="12"/>
          </p:nvPr>
        </p:nvSpPr>
        <p:spPr>
          <a:xfrm>
            <a:off x="7099300" y="6356355"/>
            <a:ext cx="2311400" cy="365125"/>
          </a:xfrm>
          <a:prstGeom prst="rect">
            <a:avLst/>
          </a:prstGeom>
        </p:spPr>
        <p:txBody>
          <a:bodyPr/>
          <a:lstStyle>
            <a:lvl1pPr algn="r">
              <a:defRPr sz="1200"/>
            </a:lvl1pPr>
          </a:lstStyle>
          <a:p>
            <a:pPr>
              <a:defRPr/>
            </a:pPr>
            <a:fld id="{7F80271C-A55E-42B4-8756-212E1BD26ED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27918497"/>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33413" y="222250"/>
            <a:ext cx="8915400" cy="1143000"/>
          </a:xfrm>
        </p:spPr>
        <p:txBody>
          <a:bodyPr/>
          <a:lstStyle/>
          <a:p>
            <a:r>
              <a:rPr lang="en-US"/>
              <a:t>Click to edit Master title style</a:t>
            </a:r>
            <a:endParaRPr lang="id-ID"/>
          </a:p>
        </p:txBody>
      </p:sp>
      <p:sp>
        <p:nvSpPr>
          <p:cNvPr id="3" name="Text Placeholder 2"/>
          <p:cNvSpPr>
            <a:spLocks noGrp="1"/>
          </p:cNvSpPr>
          <p:nvPr>
            <p:ph type="body" sz="half" idx="1"/>
          </p:nvPr>
        </p:nvSpPr>
        <p:spPr>
          <a:xfrm>
            <a:off x="633414" y="1547813"/>
            <a:ext cx="4381501"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lipArt Placeholder 3"/>
          <p:cNvSpPr>
            <a:spLocks noGrp="1"/>
          </p:cNvSpPr>
          <p:nvPr>
            <p:ph type="clipArt" sz="half" idx="2"/>
          </p:nvPr>
        </p:nvSpPr>
        <p:spPr>
          <a:xfrm>
            <a:off x="5167312" y="1547813"/>
            <a:ext cx="4381501" cy="4525962"/>
          </a:xfrm>
        </p:spPr>
        <p:txBody>
          <a:bodyPr/>
          <a:lstStyle/>
          <a:p>
            <a:pPr lvl="0"/>
            <a:endParaRPr lang="id-ID" noProof="0"/>
          </a:p>
        </p:txBody>
      </p:sp>
      <p:sp>
        <p:nvSpPr>
          <p:cNvPr id="7" name="Slide Number Placeholder 6"/>
          <p:cNvSpPr>
            <a:spLocks noGrp="1" noChangeArrowheads="1"/>
          </p:cNvSpPr>
          <p:nvPr>
            <p:ph type="sldNum" sz="quarter" idx="12"/>
          </p:nvPr>
        </p:nvSpPr>
        <p:spPr>
          <a:xfrm>
            <a:off x="6996113" y="6356364"/>
            <a:ext cx="2228850" cy="365125"/>
          </a:xfrm>
          <a:prstGeom prst="rect">
            <a:avLst/>
          </a:prstGeom>
        </p:spPr>
        <p:txBody>
          <a:bodyPr/>
          <a:lstStyle>
            <a:lvl1pPr>
              <a:defRPr/>
            </a:lvl1pPr>
          </a:lstStyle>
          <a:p>
            <a:pPr>
              <a:defRPr/>
            </a:pPr>
            <a:fld id="{25E94571-1640-44AC-9656-2E126A36BEA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71642152"/>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49322" y="274638"/>
            <a:ext cx="9056687" cy="1143000"/>
          </a:xfrm>
        </p:spPr>
        <p:txBody>
          <a:bodyPr/>
          <a:lstStyle/>
          <a:p>
            <a:r>
              <a:rPr lang="en-US"/>
              <a:t>Click to edit Master title style</a:t>
            </a:r>
          </a:p>
        </p:txBody>
      </p:sp>
      <p:sp>
        <p:nvSpPr>
          <p:cNvPr id="3" name="Table Placeholder 2"/>
          <p:cNvSpPr>
            <a:spLocks noGrp="1"/>
          </p:cNvSpPr>
          <p:nvPr>
            <p:ph type="tbl" idx="1"/>
          </p:nvPr>
        </p:nvSpPr>
        <p:spPr>
          <a:xfrm>
            <a:off x="1136649" y="1700213"/>
            <a:ext cx="8262939" cy="4425950"/>
          </a:xfrm>
        </p:spPr>
        <p:txBody>
          <a:bodyPr/>
          <a:lstStyle/>
          <a:p>
            <a:pPr lvl="0"/>
            <a:endParaRPr lang="en-US" noProof="0"/>
          </a:p>
        </p:txBody>
      </p:sp>
      <p:sp>
        <p:nvSpPr>
          <p:cNvPr id="4" name="Rectangle 5"/>
          <p:cNvSpPr>
            <a:spLocks noGrp="1" noChangeArrowheads="1"/>
          </p:cNvSpPr>
          <p:nvPr>
            <p:ph type="ftr" sz="quarter" idx="10"/>
          </p:nvPr>
        </p:nvSpPr>
        <p:spPr>
          <a:xfrm>
            <a:off x="3327401" y="6245225"/>
            <a:ext cx="3136900" cy="476250"/>
          </a:xfrm>
          <a:prstGeom prst="rect">
            <a:avLst/>
          </a:prstGeom>
        </p:spPr>
        <p:txBody>
          <a:bodyPr/>
          <a:lstStyle>
            <a:lvl1pPr>
              <a:defRPr/>
            </a:lvl1pPr>
          </a:lstStyle>
          <a:p>
            <a:pPr>
              <a:defRPr/>
            </a:pPr>
            <a:r>
              <a:rPr lang="en-US">
                <a:solidFill>
                  <a:prstClr val="black">
                    <a:tint val="75000"/>
                  </a:prstClr>
                </a:solidFill>
              </a:rPr>
              <a:t>ISO 14001:2015 2/Rev 01 © Copyright, Sentral Sistem, Okt 2016</a:t>
            </a:r>
          </a:p>
        </p:txBody>
      </p:sp>
      <p:sp>
        <p:nvSpPr>
          <p:cNvPr id="5" name="Rectangle 6"/>
          <p:cNvSpPr>
            <a:spLocks noGrp="1" noChangeArrowheads="1"/>
          </p:cNvSpPr>
          <p:nvPr>
            <p:ph type="sldNum" sz="quarter" idx="11"/>
          </p:nvPr>
        </p:nvSpPr>
        <p:spPr>
          <a:xfrm>
            <a:off x="7099300" y="6356369"/>
            <a:ext cx="2311400" cy="365125"/>
          </a:xfrm>
          <a:prstGeom prst="rect">
            <a:avLst/>
          </a:prstGeom>
        </p:spPr>
        <p:txBody>
          <a:bodyPr/>
          <a:lstStyle>
            <a:lvl1pPr algn="r">
              <a:defRPr sz="975"/>
            </a:lvl1pPr>
          </a:lstStyle>
          <a:p>
            <a:pPr>
              <a:defRPr/>
            </a:pPr>
            <a:fld id="{4D626EC8-178E-46CB-B5D2-75E4A6E28139}" type="slidenum">
              <a:rPr lang="en-US" smtClean="0">
                <a:solidFill>
                  <a:prstClr val="black">
                    <a:tint val="75000"/>
                  </a:prstClr>
                </a:solidFill>
              </a:rPr>
              <a:pPr>
                <a:defRPr/>
              </a:pPr>
              <a:t>‹#›</a:t>
            </a:fld>
            <a:endParaRPr lang="en-US">
              <a:solidFill>
                <a:prstClr val="black">
                  <a:tint val="75000"/>
                </a:prstClr>
              </a:solidFill>
            </a:endParaRPr>
          </a:p>
        </p:txBody>
      </p:sp>
      <p:sp>
        <p:nvSpPr>
          <p:cNvPr id="6" name="Footer Placeholder 24"/>
          <p:cNvSpPr txBox="1">
            <a:spLocks/>
          </p:cNvSpPr>
          <p:nvPr userDrawn="1"/>
        </p:nvSpPr>
        <p:spPr>
          <a:xfrm>
            <a:off x="269624" y="6538280"/>
            <a:ext cx="5474970" cy="366397"/>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1200">
                <a:solidFill>
                  <a:prstClr val="black"/>
                </a:solidFill>
              </a:rPr>
              <a:t>ISO 9001:2015 series 0/Rev 00 © Copyright Sentral Sistem, Mar 2016</a:t>
            </a:r>
            <a:endParaRPr lang="en-US" sz="1200" dirty="0">
              <a:solidFill>
                <a:prstClr val="black"/>
              </a:solidFill>
            </a:endParaRPr>
          </a:p>
        </p:txBody>
      </p:sp>
    </p:spTree>
    <p:extLst>
      <p:ext uri="{BB962C8B-B14F-4D97-AF65-F5344CB8AC3E}">
        <p14:creationId xmlns:p14="http://schemas.microsoft.com/office/powerpoint/2010/main" val="429171248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1038" y="6356351"/>
            <a:ext cx="2228850" cy="365125"/>
          </a:xfrm>
          <a:prstGeom prst="rect">
            <a:avLst/>
          </a:prstGeom>
        </p:spPr>
        <p:txBody>
          <a:bodyPr/>
          <a:lstStyle/>
          <a:p>
            <a:fld id="{2352A024-0119-41F9-8417-8D24C918B257}" type="datetime1">
              <a:rPr lang="en-US" smtClean="0"/>
              <a:t>1/17/2018</a:t>
            </a:fld>
            <a:endParaRPr lang="en-US"/>
          </a:p>
        </p:txBody>
      </p:sp>
      <p:sp>
        <p:nvSpPr>
          <p:cNvPr id="6" name="Footer Placeholder 5"/>
          <p:cNvSpPr>
            <a:spLocks noGrp="1"/>
          </p:cNvSpPr>
          <p:nvPr>
            <p:ph type="ftr" sz="quarter" idx="11"/>
          </p:nvPr>
        </p:nvSpPr>
        <p:spPr/>
        <p:txBody>
          <a:bodyPr/>
          <a:lstStyle/>
          <a:p>
            <a:pPr>
              <a:defRPr/>
            </a:pPr>
            <a:r>
              <a:rPr lang="en-US"/>
              <a:t>ISO 14001:2015 2/Rev 01 © Copyright, Sentral Sistem, Okt 2016</a:t>
            </a:r>
          </a:p>
        </p:txBody>
      </p:sp>
      <p:sp>
        <p:nvSpPr>
          <p:cNvPr id="7" name="Slide Number Placeholder 6"/>
          <p:cNvSpPr>
            <a:spLocks noGrp="1"/>
          </p:cNvSpPr>
          <p:nvPr>
            <p:ph type="sldNum" sz="quarter" idx="12"/>
          </p:nvPr>
        </p:nvSpPr>
        <p:spPr/>
        <p:txBody>
          <a:bodyPr/>
          <a:lstStyle/>
          <a:p>
            <a:pPr>
              <a:defRPr/>
            </a:pPr>
            <a:fld id="{9AD035CF-5D3B-431F-95A2-4F8DA4FABECB}" type="slidenum">
              <a:rPr lang="en-US" smtClean="0"/>
              <a:pPr>
                <a:defRPr/>
              </a:pPr>
              <a:t>‹#›</a:t>
            </a:fld>
            <a:endParaRPr lang="en-US"/>
          </a:p>
        </p:txBody>
      </p:sp>
    </p:spTree>
    <p:extLst>
      <p:ext uri="{BB962C8B-B14F-4D97-AF65-F5344CB8AC3E}">
        <p14:creationId xmlns:p14="http://schemas.microsoft.com/office/powerpoint/2010/main" val="4098020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6"/>
            <a:ext cx="8543925" cy="1325563"/>
          </a:xfrm>
        </p:spPr>
        <p:txBody>
          <a:bodyPr/>
          <a:lstStyle/>
          <a:p>
            <a:r>
              <a:rPr lang="en-US"/>
              <a:t>Click to edit Master title style</a:t>
            </a:r>
          </a:p>
        </p:txBody>
      </p:sp>
      <p:sp>
        <p:nvSpPr>
          <p:cNvPr id="3" name="Text Placeholder 2"/>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4" name="Content Placeholder 3"/>
          <p:cNvSpPr>
            <a:spLocks noGrp="1"/>
          </p:cNvSpPr>
          <p:nvPr>
            <p:ph sz="half" idx="2"/>
          </p:nvPr>
        </p:nvSpPr>
        <p:spPr>
          <a:xfrm>
            <a:off x="682328"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1038" y="6356351"/>
            <a:ext cx="2228850" cy="365125"/>
          </a:xfrm>
          <a:prstGeom prst="rect">
            <a:avLst/>
          </a:prstGeom>
        </p:spPr>
        <p:txBody>
          <a:bodyPr/>
          <a:lstStyle/>
          <a:p>
            <a:fld id="{D93FCA22-2808-4DFD-9D41-572D12C07244}" type="datetime1">
              <a:rPr lang="en-US" smtClean="0"/>
              <a:t>1/17/2018</a:t>
            </a:fld>
            <a:endParaRPr lang="en-US"/>
          </a:p>
        </p:txBody>
      </p:sp>
      <p:sp>
        <p:nvSpPr>
          <p:cNvPr id="8" name="Footer Placeholder 7"/>
          <p:cNvSpPr>
            <a:spLocks noGrp="1"/>
          </p:cNvSpPr>
          <p:nvPr>
            <p:ph type="ftr" sz="quarter" idx="11"/>
          </p:nvPr>
        </p:nvSpPr>
        <p:spPr/>
        <p:txBody>
          <a:bodyPr/>
          <a:lstStyle/>
          <a:p>
            <a:r>
              <a:rPr lang="en-US"/>
              <a:t>ISO 14001:2015 2/Rev 01 © Copyright, Sentral Sistem, Okt 2016</a:t>
            </a:r>
          </a:p>
        </p:txBody>
      </p:sp>
      <p:sp>
        <p:nvSpPr>
          <p:cNvPr id="9" name="Slide Number Placeholder 8"/>
          <p:cNvSpPr>
            <a:spLocks noGrp="1"/>
          </p:cNvSpPr>
          <p:nvPr>
            <p:ph type="sldNum" sz="quarter" idx="12"/>
          </p:nvPr>
        </p:nvSpPr>
        <p:spPr/>
        <p:txBody>
          <a:bodyPr/>
          <a:lstStyle/>
          <a:p>
            <a:pPr>
              <a:defRPr/>
            </a:pPr>
            <a:fld id="{90DF0B0A-A58C-4457-95AE-4483D55CD60E}" type="slidenum">
              <a:rPr lang="en-US" smtClean="0"/>
              <a:pPr>
                <a:defRPr/>
              </a:pPr>
              <a:t>‹#›</a:t>
            </a:fld>
            <a:endParaRPr lang="en-US"/>
          </a:p>
        </p:txBody>
      </p:sp>
    </p:spTree>
    <p:extLst>
      <p:ext uri="{BB962C8B-B14F-4D97-AF65-F5344CB8AC3E}">
        <p14:creationId xmlns:p14="http://schemas.microsoft.com/office/powerpoint/2010/main" val="2936415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81038" y="6356351"/>
            <a:ext cx="2228850" cy="365125"/>
          </a:xfrm>
          <a:prstGeom prst="rect">
            <a:avLst/>
          </a:prstGeom>
        </p:spPr>
        <p:txBody>
          <a:bodyPr/>
          <a:lstStyle/>
          <a:p>
            <a:fld id="{3A97EF97-5768-4E83-9B72-296C52C37501}" type="datetime1">
              <a:rPr lang="en-US" smtClean="0"/>
              <a:t>1/17/2018</a:t>
            </a:fld>
            <a:endParaRPr lang="en-US"/>
          </a:p>
        </p:txBody>
      </p:sp>
      <p:sp>
        <p:nvSpPr>
          <p:cNvPr id="4" name="Footer Placeholder 3"/>
          <p:cNvSpPr>
            <a:spLocks noGrp="1"/>
          </p:cNvSpPr>
          <p:nvPr>
            <p:ph type="ftr" sz="quarter" idx="11"/>
          </p:nvPr>
        </p:nvSpPr>
        <p:spPr/>
        <p:txBody>
          <a:bodyPr/>
          <a:lstStyle/>
          <a:p>
            <a:pPr>
              <a:defRPr/>
            </a:pPr>
            <a:r>
              <a:rPr lang="en-US"/>
              <a:t>ISO 14001:2015 2/Rev 01 © Copyright, Sentral Sistem, Okt 2016</a:t>
            </a:r>
          </a:p>
        </p:txBody>
      </p:sp>
      <p:sp>
        <p:nvSpPr>
          <p:cNvPr id="5" name="Slide Number Placeholder 4"/>
          <p:cNvSpPr>
            <a:spLocks noGrp="1"/>
          </p:cNvSpPr>
          <p:nvPr>
            <p:ph type="sldNum" sz="quarter" idx="12"/>
          </p:nvPr>
        </p:nvSpPr>
        <p:spPr/>
        <p:txBody>
          <a:bodyPr/>
          <a:lstStyle/>
          <a:p>
            <a:pPr>
              <a:defRPr/>
            </a:pPr>
            <a:fld id="{2A4D9039-980F-450D-9D32-818D543AA6A9}" type="slidenum">
              <a:rPr lang="en-US" smtClean="0"/>
              <a:pPr>
                <a:defRPr/>
              </a:pPr>
              <a:t>‹#›</a:t>
            </a:fld>
            <a:endParaRPr lang="en-US"/>
          </a:p>
        </p:txBody>
      </p:sp>
    </p:spTree>
    <p:extLst>
      <p:ext uri="{BB962C8B-B14F-4D97-AF65-F5344CB8AC3E}">
        <p14:creationId xmlns:p14="http://schemas.microsoft.com/office/powerpoint/2010/main" val="168391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1038" y="6356351"/>
            <a:ext cx="2228850" cy="365125"/>
          </a:xfrm>
          <a:prstGeom prst="rect">
            <a:avLst/>
          </a:prstGeom>
        </p:spPr>
        <p:txBody>
          <a:bodyPr/>
          <a:lstStyle/>
          <a:p>
            <a:fld id="{66BB7718-9C14-412B-B5A9-385F7813585C}" type="datetime1">
              <a:rPr lang="en-US" smtClean="0"/>
              <a:t>1/17/2018</a:t>
            </a:fld>
            <a:endParaRPr lang="en-US"/>
          </a:p>
        </p:txBody>
      </p:sp>
      <p:sp>
        <p:nvSpPr>
          <p:cNvPr id="3" name="Footer Placeholder 2"/>
          <p:cNvSpPr>
            <a:spLocks noGrp="1"/>
          </p:cNvSpPr>
          <p:nvPr>
            <p:ph type="ftr" sz="quarter" idx="11"/>
          </p:nvPr>
        </p:nvSpPr>
        <p:spPr/>
        <p:txBody>
          <a:bodyPr/>
          <a:lstStyle/>
          <a:p>
            <a:r>
              <a:rPr lang="en-US"/>
              <a:t>ISO 14001:2015 2/Rev 01 © Copyright, Sentral Sistem, Okt 2016</a:t>
            </a:r>
          </a:p>
        </p:txBody>
      </p:sp>
      <p:sp>
        <p:nvSpPr>
          <p:cNvPr id="4" name="Slide Number Placeholder 3"/>
          <p:cNvSpPr>
            <a:spLocks noGrp="1"/>
          </p:cNvSpPr>
          <p:nvPr>
            <p:ph type="sldNum" sz="quarter" idx="12"/>
          </p:nvPr>
        </p:nvSpPr>
        <p:spPr/>
        <p:txBody>
          <a:bodyPr/>
          <a:lstStyle/>
          <a:p>
            <a:pPr>
              <a:defRPr/>
            </a:pPr>
            <a:fld id="{14C58FF4-4421-46F2-BA16-9CFA3F5CEE47}" type="slidenum">
              <a:rPr lang="en-US" smtClean="0"/>
              <a:pPr>
                <a:defRPr/>
              </a:pPr>
              <a:t>‹#›</a:t>
            </a:fld>
            <a:endParaRPr lang="en-US"/>
          </a:p>
        </p:txBody>
      </p:sp>
    </p:spTree>
    <p:extLst>
      <p:ext uri="{BB962C8B-B14F-4D97-AF65-F5344CB8AC3E}">
        <p14:creationId xmlns:p14="http://schemas.microsoft.com/office/powerpoint/2010/main" val="4221264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2600"/>
            </a:lvl1pPr>
          </a:lstStyle>
          <a:p>
            <a:r>
              <a:rPr lang="en-US"/>
              <a:t>Click to edit Master title style</a:t>
            </a:r>
          </a:p>
        </p:txBody>
      </p:sp>
      <p:sp>
        <p:nvSpPr>
          <p:cNvPr id="3" name="Content Placeholder 2"/>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p:cNvSpPr>
            <a:spLocks noGrp="1"/>
          </p:cNvSpPr>
          <p:nvPr>
            <p:ph type="dt" sz="half" idx="10"/>
          </p:nvPr>
        </p:nvSpPr>
        <p:spPr>
          <a:xfrm>
            <a:off x="681038" y="6356351"/>
            <a:ext cx="2228850" cy="365125"/>
          </a:xfrm>
          <a:prstGeom prst="rect">
            <a:avLst/>
          </a:prstGeom>
        </p:spPr>
        <p:txBody>
          <a:bodyPr/>
          <a:lstStyle/>
          <a:p>
            <a:fld id="{68B5A937-CF8E-48E7-8A87-F927B1C07A14}" type="datetime1">
              <a:rPr lang="en-US" smtClean="0"/>
              <a:t>1/17/2018</a:t>
            </a:fld>
            <a:endParaRPr lang="en-US"/>
          </a:p>
        </p:txBody>
      </p:sp>
      <p:sp>
        <p:nvSpPr>
          <p:cNvPr id="6" name="Footer Placeholder 5"/>
          <p:cNvSpPr>
            <a:spLocks noGrp="1"/>
          </p:cNvSpPr>
          <p:nvPr>
            <p:ph type="ftr" sz="quarter" idx="11"/>
          </p:nvPr>
        </p:nvSpPr>
        <p:spPr/>
        <p:txBody>
          <a:bodyPr/>
          <a:lstStyle/>
          <a:p>
            <a:r>
              <a:rPr lang="en-US"/>
              <a:t>ISO 14001:2015 2/Rev 01 © Copyright, Sentral Sistem, Okt 2016</a:t>
            </a:r>
          </a:p>
        </p:txBody>
      </p:sp>
      <p:sp>
        <p:nvSpPr>
          <p:cNvPr id="7" name="Slide Number Placeholder 6"/>
          <p:cNvSpPr>
            <a:spLocks noGrp="1"/>
          </p:cNvSpPr>
          <p:nvPr>
            <p:ph type="sldNum" sz="quarter" idx="12"/>
          </p:nvPr>
        </p:nvSpPr>
        <p:spPr/>
        <p:txBody>
          <a:bodyPr/>
          <a:lstStyle/>
          <a:p>
            <a:pPr>
              <a:defRPr/>
            </a:pPr>
            <a:fld id="{90DF0B0A-A58C-4457-95AE-4483D55CD60E}" type="slidenum">
              <a:rPr lang="en-US" smtClean="0"/>
              <a:pPr>
                <a:defRPr/>
              </a:pPr>
              <a:t>‹#›</a:t>
            </a:fld>
            <a:endParaRPr lang="en-US"/>
          </a:p>
        </p:txBody>
      </p:sp>
    </p:spTree>
    <p:extLst>
      <p:ext uri="{BB962C8B-B14F-4D97-AF65-F5344CB8AC3E}">
        <p14:creationId xmlns:p14="http://schemas.microsoft.com/office/powerpoint/2010/main" val="306536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2600"/>
            </a:lvl1pPr>
          </a:lstStyle>
          <a:p>
            <a:r>
              <a:rPr lang="en-US"/>
              <a:t>Click to edit Master title style</a:t>
            </a:r>
          </a:p>
        </p:txBody>
      </p:sp>
      <p:sp>
        <p:nvSpPr>
          <p:cNvPr id="3" name="Picture Placeholder 2"/>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lang="en-US"/>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a:t>Click to edit Master text styles</a:t>
            </a:r>
          </a:p>
        </p:txBody>
      </p:sp>
      <p:sp>
        <p:nvSpPr>
          <p:cNvPr id="5" name="Date Placeholder 4"/>
          <p:cNvSpPr>
            <a:spLocks noGrp="1"/>
          </p:cNvSpPr>
          <p:nvPr>
            <p:ph type="dt" sz="half" idx="10"/>
          </p:nvPr>
        </p:nvSpPr>
        <p:spPr>
          <a:xfrm>
            <a:off x="681038" y="6356351"/>
            <a:ext cx="2228850" cy="365125"/>
          </a:xfrm>
          <a:prstGeom prst="rect">
            <a:avLst/>
          </a:prstGeom>
        </p:spPr>
        <p:txBody>
          <a:bodyPr/>
          <a:lstStyle/>
          <a:p>
            <a:fld id="{AE404FF6-487A-4887-A7D4-61319EDF8CFD}" type="datetime1">
              <a:rPr lang="en-US" smtClean="0"/>
              <a:t>1/17/2018</a:t>
            </a:fld>
            <a:endParaRPr lang="en-US"/>
          </a:p>
        </p:txBody>
      </p:sp>
      <p:sp>
        <p:nvSpPr>
          <p:cNvPr id="6" name="Footer Placeholder 5"/>
          <p:cNvSpPr>
            <a:spLocks noGrp="1"/>
          </p:cNvSpPr>
          <p:nvPr>
            <p:ph type="ftr" sz="quarter" idx="11"/>
          </p:nvPr>
        </p:nvSpPr>
        <p:spPr/>
        <p:txBody>
          <a:bodyPr/>
          <a:lstStyle/>
          <a:p>
            <a:r>
              <a:rPr lang="en-US"/>
              <a:t>ISO 14001:2015 2/Rev 01 © Copyright, Sentral Sistem, Okt 2016</a:t>
            </a:r>
          </a:p>
        </p:txBody>
      </p:sp>
      <p:sp>
        <p:nvSpPr>
          <p:cNvPr id="7" name="Slide Number Placeholder 6"/>
          <p:cNvSpPr>
            <a:spLocks noGrp="1"/>
          </p:cNvSpPr>
          <p:nvPr>
            <p:ph type="sldNum" sz="quarter" idx="12"/>
          </p:nvPr>
        </p:nvSpPr>
        <p:spPr/>
        <p:txBody>
          <a:bodyPr/>
          <a:lstStyle/>
          <a:p>
            <a:pPr>
              <a:defRPr/>
            </a:pPr>
            <a:fld id="{90DF0B0A-A58C-4457-95AE-4483D55CD60E}" type="slidenum">
              <a:rPr lang="en-US" smtClean="0"/>
              <a:pPr>
                <a:defRPr/>
              </a:pPr>
              <a:t>‹#›</a:t>
            </a:fld>
            <a:endParaRPr lang="en-US"/>
          </a:p>
        </p:txBody>
      </p:sp>
    </p:spTree>
    <p:extLst>
      <p:ext uri="{BB962C8B-B14F-4D97-AF65-F5344CB8AC3E}">
        <p14:creationId xmlns:p14="http://schemas.microsoft.com/office/powerpoint/2010/main" val="1108859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41434" y="6610662"/>
            <a:ext cx="5284570" cy="174398"/>
          </a:xfrm>
          <a:prstGeom prst="rect">
            <a:avLst/>
          </a:prstGeom>
        </p:spPr>
        <p:txBody>
          <a:bodyPr vert="horz" lIns="91440" tIns="45720" rIns="91440" bIns="45720" rtlCol="0" anchor="ctr"/>
          <a:lstStyle>
            <a:lvl1pPr algn="l">
              <a:defRPr sz="975">
                <a:solidFill>
                  <a:schemeClr val="tx1"/>
                </a:solidFill>
              </a:defRPr>
            </a:lvl1pPr>
          </a:lstStyle>
          <a:p>
            <a:r>
              <a:rPr lang="en-US"/>
              <a:t>ISO 14001:2015 2/Rev 01 © Copyright, Sentral Sistem, Okt 2016</a:t>
            </a:r>
            <a:endParaRPr lang="en-US" dirty="0"/>
          </a:p>
        </p:txBody>
      </p:sp>
      <p:sp>
        <p:nvSpPr>
          <p:cNvPr id="6" name="Slide Number Placeholder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pPr>
              <a:defRPr/>
            </a:pPr>
            <a:fld id="{90DF0B0A-A58C-4457-95AE-4483D55CD60E}" type="slidenum">
              <a:rPr lang="en-US" smtClean="0"/>
              <a:pPr>
                <a:defRPr/>
              </a:pPr>
              <a:t>‹#›</a:t>
            </a:fld>
            <a:endParaRPr lang="en-US"/>
          </a:p>
        </p:txBody>
      </p:sp>
    </p:spTree>
    <p:extLst>
      <p:ext uri="{BB962C8B-B14F-4D97-AF65-F5344CB8AC3E}">
        <p14:creationId xmlns:p14="http://schemas.microsoft.com/office/powerpoint/2010/main" val="171681619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dt="0"/>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6B92F3-A8FD-42EA-9327-C77E460CF860}" type="datetime1">
              <a:rPr lang="en-US" smtClean="0"/>
              <a:t>1/17/2018</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ISO 14001:2015 2/Rev 01 © Copyright, Sentral Sistem, Okt 2016</a:t>
            </a:r>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0DF0B0A-A58C-4457-95AE-4483D55CD60E}" type="slidenum">
              <a:rPr lang="en-US" smtClean="0"/>
              <a:pPr>
                <a:defRPr/>
              </a:pPr>
              <a:t>‹#›</a:t>
            </a:fld>
            <a:endParaRPr lang="en-US"/>
          </a:p>
        </p:txBody>
      </p:sp>
    </p:spTree>
    <p:extLst>
      <p:ext uri="{BB962C8B-B14F-4D97-AF65-F5344CB8AC3E}">
        <p14:creationId xmlns:p14="http://schemas.microsoft.com/office/powerpoint/2010/main" val="69023210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2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DB630FD7-C7BD-48AB-ABFD-E1B9A8700073}" type="datetime1">
              <a:rPr lang="en-US" smtClean="0">
                <a:solidFill>
                  <a:prstClr val="black">
                    <a:tint val="75000"/>
                  </a:prstClr>
                </a:solidFill>
                <a:latin typeface="Calibri"/>
              </a:rPr>
              <a:t>1/17/2018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r>
              <a:rPr lang="en-US">
                <a:solidFill>
                  <a:prstClr val="black">
                    <a:tint val="75000"/>
                  </a:prstClr>
                </a:solidFill>
                <a:latin typeface="Calibri"/>
              </a:rPr>
              <a:t>ISO 14001:2015 2/Rev 01 © Copyright, Sentral Sistem, Okt 2016</a:t>
            </a:r>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98FF0BF6-974F-4A38-B2C3-FBDB8BA2FD87}"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91825164"/>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wmf"/><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 Target="slide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wmf"/><Relationship Id="rId7"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gif"/></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2.emf"/></Relationships>
</file>

<file path=ppt/slides/_rels/slide37.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64.png"/><Relationship Id="rId4" Type="http://schemas.openxmlformats.org/officeDocument/2006/relationships/diagramLayout" Target="../diagrams/layout3.xml"/><Relationship Id="rId9" Type="http://schemas.openxmlformats.org/officeDocument/2006/relationships/image" Target="../media/image62.emf"/></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2.emf"/></Relationships>
</file>

<file path=ppt/slides/_rels/slide3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72.emf"/></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0.png"/><Relationship Id="rId7" Type="http://schemas.openxmlformats.org/officeDocument/2006/relationships/diagramColors" Target="../diagrams/colors6.xml"/><Relationship Id="rId2" Type="http://schemas.openxmlformats.org/officeDocument/2006/relationships/image" Target="../media/image79.jpg"/><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audio" Target="file:///D:\Data%20Dewo\SSPM%20(E)\sound\matrix.mp3" TargetMode="External"/><Relationship Id="rId5" Type="http://schemas.openxmlformats.org/officeDocument/2006/relationships/image" Target="../media/image1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audio" Target="file:///D:\Data%20Dewo\SSPM%20(E)\sound\matrix.mp3" TargetMode="Externa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0" y="0"/>
            <a:ext cx="9906000" cy="2305878"/>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WordArt 4"/>
          <p:cNvSpPr>
            <a:spLocks noChangeArrowheads="1" noChangeShapeType="1" noTextEdit="1"/>
          </p:cNvSpPr>
          <p:nvPr/>
        </p:nvSpPr>
        <p:spPr bwMode="auto">
          <a:xfrm>
            <a:off x="1207777" y="473600"/>
            <a:ext cx="7366000" cy="1476776"/>
          </a:xfrm>
          <a:prstGeom prst="rect">
            <a:avLst/>
          </a:prstGeom>
        </p:spPr>
        <p:txBody>
          <a:bodyPr wrap="none" fromWordArt="1">
            <a:prstTxWarp prst="textPlain">
              <a:avLst>
                <a:gd name="adj" fmla="val 50000"/>
              </a:avLst>
            </a:prstTxWarp>
          </a:bodyPr>
          <a:lstStyle/>
          <a:p>
            <a:pPr algn="ctr"/>
            <a:r>
              <a:rPr lang="en-US" sz="3600" kern="10" dirty="0">
                <a:ln w="19050">
                  <a:noFill/>
                  <a:round/>
                  <a:headEnd/>
                  <a:tailEnd/>
                </a:ln>
                <a:solidFill>
                  <a:schemeClr val="bg1"/>
                </a:solidFill>
                <a:latin typeface="Impact"/>
              </a:rPr>
              <a:t>Interpretation and Awareness of</a:t>
            </a:r>
          </a:p>
          <a:p>
            <a:pPr algn="ctr"/>
            <a:r>
              <a:rPr lang="en-US" sz="3600" kern="10" dirty="0">
                <a:ln w="19050">
                  <a:noFill/>
                  <a:round/>
                  <a:headEnd/>
                  <a:tailEnd/>
                </a:ln>
                <a:solidFill>
                  <a:schemeClr val="bg1"/>
                </a:solidFill>
                <a:latin typeface="Impact"/>
              </a:rPr>
              <a:t>Environmental Management System</a:t>
            </a:r>
          </a:p>
          <a:p>
            <a:pPr algn="ctr"/>
            <a:r>
              <a:rPr lang="en-US" sz="3600" kern="10" dirty="0">
                <a:ln w="19050">
                  <a:noFill/>
                  <a:round/>
                  <a:headEnd/>
                  <a:tailEnd/>
                </a:ln>
                <a:solidFill>
                  <a:schemeClr val="bg1"/>
                </a:solidFill>
                <a:latin typeface="Impact"/>
              </a:rPr>
              <a:t>Based on ISO 14001 : 2015</a:t>
            </a:r>
            <a:endParaRPr lang="id-ID" sz="3600" kern="10" dirty="0">
              <a:ln w="19050">
                <a:noFill/>
                <a:round/>
                <a:headEnd/>
                <a:tailEnd/>
              </a:ln>
              <a:solidFill>
                <a:schemeClr val="bg1"/>
              </a:solidFill>
              <a:latin typeface="Impact"/>
            </a:endParaRPr>
          </a:p>
        </p:txBody>
      </p:sp>
      <p:sp>
        <p:nvSpPr>
          <p:cNvPr id="13327" name="Slide Number Placeholder 16"/>
          <p:cNvSpPr>
            <a:spLocks noGrp="1"/>
          </p:cNvSpPr>
          <p:nvPr>
            <p:ph type="sldNum" sz="quarter" idx="12"/>
          </p:nvPr>
        </p:nvSpPr>
        <p:spPr>
          <a:noFill/>
        </p:spPr>
        <p:txBody>
          <a:bodyPr/>
          <a:lstStyle/>
          <a:p>
            <a:fld id="{9F3848B9-87C8-4311-A21A-8D038831A3A0}" type="slidenum">
              <a:rPr lang="en-US" smtClean="0"/>
              <a:pPr/>
              <a:t>1</a:t>
            </a:fld>
            <a:endParaRPr lang="en-US"/>
          </a:p>
        </p:txBody>
      </p:sp>
      <p:pic>
        <p:nvPicPr>
          <p:cNvPr id="2" name="Picture 1"/>
          <p:cNvPicPr>
            <a:picLocks noChangeAspect="1"/>
          </p:cNvPicPr>
          <p:nvPr/>
        </p:nvPicPr>
        <p:blipFill>
          <a:blip r:embed="rId3"/>
          <a:stretch>
            <a:fillRect/>
          </a:stretch>
        </p:blipFill>
        <p:spPr>
          <a:xfrm>
            <a:off x="556591" y="2584175"/>
            <a:ext cx="8668372" cy="4273826"/>
          </a:xfrm>
          <a:prstGeom prst="rect">
            <a:avLst/>
          </a:prstGeom>
        </p:spPr>
      </p:pic>
      <p:grpSp>
        <p:nvGrpSpPr>
          <p:cNvPr id="25" name="Group 24"/>
          <p:cNvGrpSpPr/>
          <p:nvPr/>
        </p:nvGrpSpPr>
        <p:grpSpPr>
          <a:xfrm>
            <a:off x="74354" y="6405292"/>
            <a:ext cx="7016692" cy="358142"/>
            <a:chOff x="74354" y="6484915"/>
            <a:chExt cx="7016692" cy="278488"/>
          </a:xfrm>
        </p:grpSpPr>
        <p:sp>
          <p:nvSpPr>
            <p:cNvPr id="26" name="Rectangle 25"/>
            <p:cNvSpPr/>
            <p:nvPr/>
          </p:nvSpPr>
          <p:spPr>
            <a:xfrm flipV="1">
              <a:off x="602300" y="6484915"/>
              <a:ext cx="6488746" cy="45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7" name="Group 214"/>
            <p:cNvGrpSpPr>
              <a:grpSpLocks/>
            </p:cNvGrpSpPr>
            <p:nvPr/>
          </p:nvGrpSpPr>
          <p:grpSpPr bwMode="auto">
            <a:xfrm>
              <a:off x="74354" y="6544617"/>
              <a:ext cx="412432" cy="218786"/>
              <a:chOff x="0" y="2704"/>
              <a:chExt cx="1014" cy="678"/>
            </a:xfrm>
          </p:grpSpPr>
          <p:sp>
            <p:nvSpPr>
              <p:cNvPr id="29" name="Freeform 167"/>
              <p:cNvSpPr>
                <a:spLocks/>
              </p:cNvSpPr>
              <p:nvPr/>
            </p:nvSpPr>
            <p:spPr bwMode="auto">
              <a:xfrm rot="10800000">
                <a:off x="284" y="2704"/>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solidFill>
                <a:srgbClr val="0033CC"/>
              </a:solidFill>
              <a:ln w="9525">
                <a:solidFill>
                  <a:srgbClr val="0033CC"/>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30" name="Freeform 168"/>
              <p:cNvSpPr>
                <a:spLocks/>
              </p:cNvSpPr>
              <p:nvPr/>
            </p:nvSpPr>
            <p:spPr bwMode="auto">
              <a:xfrm>
                <a:off x="0" y="2873"/>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solidFill>
                <a:srgbClr val="FF3300"/>
              </a:solidFill>
              <a:ln w="9525">
                <a:solidFill>
                  <a:srgbClr val="FF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31" name="Oval 172"/>
              <p:cNvSpPr>
                <a:spLocks noChangeArrowheads="1"/>
              </p:cNvSpPr>
              <p:nvPr/>
            </p:nvSpPr>
            <p:spPr bwMode="auto">
              <a:xfrm>
                <a:off x="24" y="3054"/>
                <a:ext cx="211" cy="211"/>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grpSp>
      <p:sp>
        <p:nvSpPr>
          <p:cNvPr id="32" name="TextBox 31"/>
          <p:cNvSpPr txBox="1"/>
          <p:nvPr/>
        </p:nvSpPr>
        <p:spPr>
          <a:xfrm>
            <a:off x="506715" y="6506383"/>
            <a:ext cx="1785810" cy="276999"/>
          </a:xfrm>
          <a:prstGeom prst="rect">
            <a:avLst/>
          </a:prstGeom>
          <a:noFill/>
        </p:spPr>
        <p:txBody>
          <a:bodyPr wrap="none" rtlCol="0">
            <a:spAutoFit/>
          </a:bodyPr>
          <a:lstStyle/>
          <a:p>
            <a:r>
              <a:rPr lang="en-US" sz="1200" b="1" dirty="0">
                <a:solidFill>
                  <a:schemeClr val="bg1"/>
                </a:solidFill>
              </a:rPr>
              <a:t>www.sentralsistem.com</a:t>
            </a:r>
          </a:p>
        </p:txBody>
      </p:sp>
      <p:sp>
        <p:nvSpPr>
          <p:cNvPr id="14" name="TextBox 13"/>
          <p:cNvSpPr txBox="1"/>
          <p:nvPr/>
        </p:nvSpPr>
        <p:spPr>
          <a:xfrm>
            <a:off x="1490273" y="5327507"/>
            <a:ext cx="6893042" cy="954107"/>
          </a:xfrm>
          <a:prstGeom prst="rect">
            <a:avLst/>
          </a:prstGeom>
          <a:noFill/>
        </p:spPr>
        <p:txBody>
          <a:bodyPr wrap="square" rtlCol="0">
            <a:spAutoFit/>
          </a:bodyPr>
          <a:lstStyle/>
          <a:p>
            <a:pPr algn="ctr"/>
            <a:r>
              <a:rPr lang="en-US" sz="2800" dirty="0">
                <a:ln>
                  <a:solidFill>
                    <a:schemeClr val="tx1"/>
                  </a:solidFill>
                </a:ln>
                <a:solidFill>
                  <a:schemeClr val="bg1">
                    <a:lumMod val="75000"/>
                  </a:schemeClr>
                </a:solidFill>
                <a:effectLst>
                  <a:outerShdw blurRad="38100" dist="38100" dir="2700000" algn="tl">
                    <a:srgbClr val="000000">
                      <a:alpha val="43137"/>
                    </a:srgbClr>
                  </a:outerShdw>
                </a:effectLst>
                <a:latin typeface="Impact" panose="020B0806030902050204" pitchFamily="34" charset="0"/>
              </a:rPr>
              <a:t>MULAILAH DARI HAL KECIL</a:t>
            </a:r>
          </a:p>
          <a:p>
            <a:pPr algn="ctr"/>
            <a:r>
              <a:rPr lang="en-US" sz="2800" dirty="0">
                <a:ln>
                  <a:solidFill>
                    <a:schemeClr val="tx1"/>
                  </a:solidFill>
                </a:ln>
                <a:solidFill>
                  <a:schemeClr val="bg1">
                    <a:lumMod val="75000"/>
                  </a:schemeClr>
                </a:solidFill>
                <a:effectLst>
                  <a:outerShdw blurRad="38100" dist="38100" dir="2700000" algn="tl">
                    <a:srgbClr val="000000">
                      <a:alpha val="43137"/>
                    </a:srgbClr>
                  </a:outerShdw>
                </a:effectLst>
                <a:latin typeface="Impact" panose="020B0806030902050204" pitchFamily="34" charset="0"/>
              </a:rPr>
              <a:t>YANG BISA KITA LAKUKAN UNTUK LINGKUNGAN</a:t>
            </a:r>
          </a:p>
        </p:txBody>
      </p:sp>
      <p:sp>
        <p:nvSpPr>
          <p:cNvPr id="4" name="Footer Placeholder 3"/>
          <p:cNvSpPr>
            <a:spLocks noGrp="1"/>
          </p:cNvSpPr>
          <p:nvPr>
            <p:ph type="ftr" sz="quarter" idx="11"/>
          </p:nvPr>
        </p:nvSpPr>
        <p:spPr/>
        <p:txBody>
          <a:bodyPr/>
          <a:lstStyle/>
          <a:p>
            <a:r>
              <a:rPr lang="en-US"/>
              <a:t>ISO 14001:2015 2/Rev 01 © Copyright, Sentral Sistem, Okt 2016</a:t>
            </a:r>
          </a:p>
        </p:txBody>
      </p:sp>
    </p:spTree>
    <p:extLst>
      <p:ext uri="{BB962C8B-B14F-4D97-AF65-F5344CB8AC3E}">
        <p14:creationId xmlns:p14="http://schemas.microsoft.com/office/powerpoint/2010/main" val="4160392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1988"/>
                                  </p:iterate>
                                  <p:childTnLst>
                                    <p:set>
                                      <p:cBhvr>
                                        <p:cTn id="6" dur="1" fill="hold">
                                          <p:stCondLst>
                                            <p:cond delay="0"/>
                                          </p:stCondLst>
                                        </p:cTn>
                                        <p:tgtEl>
                                          <p:spTgt spid="14"/>
                                        </p:tgtEl>
                                        <p:attrNameLst>
                                          <p:attrName>style.visibility</p:attrName>
                                        </p:attrNameLst>
                                      </p:cBhvr>
                                      <p:to>
                                        <p:strVal val="visible"/>
                                      </p:to>
                                    </p:set>
                                    <p:anim calcmode="lin" valueType="num">
                                      <p:cBhvr>
                                        <p:cTn id="7" dur="27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2700" fill="hold"/>
                                        <p:tgtEl>
                                          <p:spTgt spid="14"/>
                                        </p:tgtEl>
                                        <p:attrNameLst>
                                          <p:attrName>ppt_y</p:attrName>
                                        </p:attrNameLst>
                                      </p:cBhvr>
                                      <p:tavLst>
                                        <p:tav tm="0">
                                          <p:val>
                                            <p:strVal val="#ppt_y"/>
                                          </p:val>
                                        </p:tav>
                                        <p:tav tm="100000">
                                          <p:val>
                                            <p:strVal val="#ppt_y"/>
                                          </p:val>
                                        </p:tav>
                                      </p:tavLst>
                                    </p:anim>
                                    <p:anim calcmode="lin" valueType="num">
                                      <p:cBhvr>
                                        <p:cTn id="9" dur="27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27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7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957839783"/>
              </p:ext>
            </p:extLst>
          </p:nvPr>
        </p:nvGraphicFramePr>
        <p:xfrm>
          <a:off x="142689" y="562564"/>
          <a:ext cx="4782175" cy="5816655"/>
        </p:xfrm>
        <a:graphic>
          <a:graphicData uri="http://schemas.openxmlformats.org/drawingml/2006/table">
            <a:tbl>
              <a:tblPr/>
              <a:tblGrid>
                <a:gridCol w="390197">
                  <a:extLst>
                    <a:ext uri="{9D8B030D-6E8A-4147-A177-3AD203B41FA5}">
                      <a16:colId xmlns:a16="http://schemas.microsoft.com/office/drawing/2014/main" val="20000"/>
                    </a:ext>
                  </a:extLst>
                </a:gridCol>
                <a:gridCol w="462791">
                  <a:extLst>
                    <a:ext uri="{9D8B030D-6E8A-4147-A177-3AD203B41FA5}">
                      <a16:colId xmlns:a16="http://schemas.microsoft.com/office/drawing/2014/main" val="20001"/>
                    </a:ext>
                  </a:extLst>
                </a:gridCol>
                <a:gridCol w="426494">
                  <a:extLst>
                    <a:ext uri="{9D8B030D-6E8A-4147-A177-3AD203B41FA5}">
                      <a16:colId xmlns:a16="http://schemas.microsoft.com/office/drawing/2014/main" val="20002"/>
                    </a:ext>
                  </a:extLst>
                </a:gridCol>
                <a:gridCol w="3502693">
                  <a:extLst>
                    <a:ext uri="{9D8B030D-6E8A-4147-A177-3AD203B41FA5}">
                      <a16:colId xmlns:a16="http://schemas.microsoft.com/office/drawing/2014/main" val="20003"/>
                    </a:ext>
                  </a:extLst>
                </a:gridCol>
              </a:tblGrid>
              <a:tr h="300528">
                <a:tc>
                  <a:txBody>
                    <a:bodyPr/>
                    <a:lstStyle/>
                    <a:p>
                      <a:pPr algn="ctr" fontAlgn="b"/>
                      <a:r>
                        <a:rPr lang="en-US" sz="1400" b="1" i="0" u="none" strike="noStrike" dirty="0">
                          <a:solidFill>
                            <a:srgbClr val="000000"/>
                          </a:solidFill>
                          <a:latin typeface="Arial Narrow" pitchFamily="34" charset="0"/>
                        </a:rPr>
                        <a:t>4</a:t>
                      </a:r>
                    </a:p>
                  </a:txBody>
                  <a:tcPr marL="9525" marR="9525" marT="9525" marB="0" anchor="b">
                    <a:lnL>
                      <a:noFill/>
                    </a:lnL>
                    <a:lnR>
                      <a:noFill/>
                    </a:lnR>
                    <a:lnT>
                      <a:noFill/>
                    </a:lnT>
                    <a:lnB>
                      <a:noFill/>
                    </a:lnB>
                  </a:tcPr>
                </a:tc>
                <a:tc gridSpan="3">
                  <a:txBody>
                    <a:bodyPr/>
                    <a:lstStyle/>
                    <a:p>
                      <a:pPr algn="l" fontAlgn="b"/>
                      <a:r>
                        <a:rPr lang="en-US" sz="1400" b="1" i="0" u="none" strike="noStrike" dirty="0">
                          <a:solidFill>
                            <a:srgbClr val="000000"/>
                          </a:solidFill>
                          <a:latin typeface="Arial Narrow" pitchFamily="34" charset="0"/>
                        </a:rPr>
                        <a:t>Context of The Organization</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4.1</a:t>
                      </a:r>
                    </a:p>
                  </a:txBody>
                  <a:tcPr marL="9525" marR="9525" marT="9525" marB="0">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Understanding the organization and its context</a:t>
                      </a:r>
                    </a:p>
                  </a:txBody>
                  <a:tcPr marL="9525" marR="9525" marT="9525"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1"/>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4.2</a:t>
                      </a:r>
                    </a:p>
                  </a:txBody>
                  <a:tcPr marL="9525" marR="9525" marT="9525" marB="0">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Understanding the needs and expectations of interested parties</a:t>
                      </a:r>
                    </a:p>
                  </a:txBody>
                  <a:tcPr marL="9525" marR="9525" marT="9525"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2"/>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4.3</a:t>
                      </a:r>
                    </a:p>
                  </a:txBody>
                  <a:tcPr marL="9525" marR="9525" marT="9525" marB="0">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Determining the scope of the environmental management system</a:t>
                      </a:r>
                    </a:p>
                  </a:txBody>
                  <a:tcPr marL="9525" marR="9525" marT="9525"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3"/>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4.4</a:t>
                      </a:r>
                    </a:p>
                  </a:txBody>
                  <a:tcPr marL="9525" marR="9525" marT="9525" marB="0">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Environmental management system</a:t>
                      </a:r>
                    </a:p>
                  </a:txBody>
                  <a:tcPr marL="9525" marR="9525" marT="9525"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4"/>
                  </a:ext>
                </a:extLst>
              </a:tr>
              <a:tr h="300528">
                <a:tc>
                  <a:txBody>
                    <a:bodyPr/>
                    <a:lstStyle/>
                    <a:p>
                      <a:pPr algn="ctr" fontAlgn="b"/>
                      <a:r>
                        <a:rPr lang="en-US" sz="1400" b="1" i="0" u="none" strike="noStrike">
                          <a:solidFill>
                            <a:srgbClr val="000000"/>
                          </a:solidFill>
                          <a:latin typeface="Arial Narrow" pitchFamily="34" charset="0"/>
                        </a:rPr>
                        <a:t>5</a:t>
                      </a:r>
                    </a:p>
                  </a:txBody>
                  <a:tcPr marL="9525" marR="9525" marT="9525" marB="0" anchor="b">
                    <a:lnL>
                      <a:noFill/>
                    </a:lnL>
                    <a:lnR>
                      <a:noFill/>
                    </a:lnR>
                    <a:lnT>
                      <a:noFill/>
                    </a:lnT>
                    <a:lnB>
                      <a:noFill/>
                    </a:lnB>
                  </a:tcPr>
                </a:tc>
                <a:tc gridSpan="3">
                  <a:txBody>
                    <a:bodyPr/>
                    <a:lstStyle/>
                    <a:p>
                      <a:pPr algn="l" fontAlgn="b"/>
                      <a:r>
                        <a:rPr lang="en-US" sz="1400" b="1" i="0" u="none" strike="noStrike" dirty="0">
                          <a:solidFill>
                            <a:srgbClr val="000000"/>
                          </a:solidFill>
                          <a:latin typeface="Arial Narrow" pitchFamily="34" charset="0"/>
                        </a:rPr>
                        <a:t>Leadership</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5.1</a:t>
                      </a:r>
                    </a:p>
                  </a:txBody>
                  <a:tcPr marL="9525" marR="9525" marT="9525" marB="0">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Leadership and commitment</a:t>
                      </a:r>
                    </a:p>
                  </a:txBody>
                  <a:tcPr marL="9525" marR="9525" marT="9525"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6"/>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5.2</a:t>
                      </a:r>
                    </a:p>
                  </a:txBody>
                  <a:tcPr marL="9525" marR="9525" marT="9525" marB="0">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Environmental policy</a:t>
                      </a:r>
                    </a:p>
                  </a:txBody>
                  <a:tcPr marL="9525" marR="9525" marT="9525"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7"/>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5.3</a:t>
                      </a:r>
                    </a:p>
                  </a:txBody>
                  <a:tcPr marL="9525" marR="9525" marT="9525" marB="0">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Organizational roles, responsibilities and authorities</a:t>
                      </a:r>
                    </a:p>
                  </a:txBody>
                  <a:tcPr marL="9525" marR="9525" marT="9525"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8"/>
                  </a:ext>
                </a:extLst>
              </a:tr>
              <a:tr h="300528">
                <a:tc>
                  <a:txBody>
                    <a:bodyPr/>
                    <a:lstStyle/>
                    <a:p>
                      <a:pPr algn="ctr" fontAlgn="b"/>
                      <a:r>
                        <a:rPr lang="en-US" sz="1400" b="1" i="0" u="none" strike="noStrike">
                          <a:solidFill>
                            <a:srgbClr val="000000"/>
                          </a:solidFill>
                          <a:latin typeface="Arial Narrow" pitchFamily="34" charset="0"/>
                        </a:rPr>
                        <a:t>6</a:t>
                      </a:r>
                    </a:p>
                  </a:txBody>
                  <a:tcPr marL="9525" marR="9525" marT="9525" marB="0" anchor="b">
                    <a:lnL>
                      <a:noFill/>
                    </a:lnL>
                    <a:lnR>
                      <a:noFill/>
                    </a:lnR>
                    <a:lnT>
                      <a:noFill/>
                    </a:lnT>
                    <a:lnB>
                      <a:noFill/>
                    </a:lnB>
                  </a:tcPr>
                </a:tc>
                <a:tc gridSpan="3">
                  <a:txBody>
                    <a:bodyPr/>
                    <a:lstStyle/>
                    <a:p>
                      <a:pPr algn="l" fontAlgn="b"/>
                      <a:r>
                        <a:rPr lang="en-US" sz="1400" b="1" i="0" u="none" strike="noStrike" dirty="0">
                          <a:solidFill>
                            <a:srgbClr val="000000"/>
                          </a:solidFill>
                          <a:latin typeface="Arial Narrow" pitchFamily="34" charset="0"/>
                        </a:rPr>
                        <a:t>Planning </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ctr" fontAlgn="b"/>
                      <a:r>
                        <a:rPr lang="en-US" sz="1400" b="1" i="0" u="none" strike="noStrike" dirty="0">
                          <a:solidFill>
                            <a:srgbClr val="000000"/>
                          </a:solidFill>
                          <a:latin typeface="Arial Narrow" pitchFamily="34" charset="0"/>
                        </a:rPr>
                        <a:t>6.1</a:t>
                      </a:r>
                    </a:p>
                  </a:txBody>
                  <a:tcPr marL="9525" marR="9525" marT="9525" marB="0">
                    <a:lnL>
                      <a:noFill/>
                    </a:lnL>
                    <a:lnR>
                      <a:noFill/>
                    </a:lnR>
                    <a:lnT>
                      <a:noFill/>
                    </a:lnT>
                    <a:lnB>
                      <a:noFill/>
                    </a:lnB>
                  </a:tcPr>
                </a:tc>
                <a:tc gridSpan="2">
                  <a:txBody>
                    <a:bodyPr/>
                    <a:lstStyle/>
                    <a:p>
                      <a:pPr algn="l" fontAlgn="b"/>
                      <a:r>
                        <a:rPr lang="en-US" sz="1400" b="1" i="0" u="none" strike="noStrike" dirty="0">
                          <a:solidFill>
                            <a:srgbClr val="000000"/>
                          </a:solidFill>
                          <a:latin typeface="Arial Narrow" pitchFamily="34" charset="0"/>
                        </a:rPr>
                        <a:t>Actions to address risks and opportunities</a:t>
                      </a:r>
                    </a:p>
                  </a:txBody>
                  <a:tcPr marL="9525" marR="9525" marT="9525"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0"/>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l" fontAlgn="b"/>
                      <a:endParaRPr lang="en-US" sz="1400" b="1" i="0" u="none" strike="noStrike" dirty="0">
                        <a:solidFill>
                          <a:srgbClr val="000000"/>
                        </a:solidFill>
                        <a:latin typeface="Arial Narrow" pitchFamily="34" charset="0"/>
                      </a:endParaRPr>
                    </a:p>
                  </a:txBody>
                  <a:tcPr marL="9525" marR="9525" marT="9525" marB="0">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6.1.1</a:t>
                      </a:r>
                    </a:p>
                  </a:txBody>
                  <a:tcPr marL="9525" marR="9525" marT="9525" marB="0">
                    <a:lnL>
                      <a:noFill/>
                    </a:lnL>
                    <a:lnR>
                      <a:noFill/>
                    </a:lnR>
                    <a:lnT>
                      <a:noFill/>
                    </a:lnT>
                    <a:lnB>
                      <a:noFill/>
                    </a:lnB>
                  </a:tcPr>
                </a:tc>
                <a:tc>
                  <a:txBody>
                    <a:bodyPr/>
                    <a:lstStyle/>
                    <a:p>
                      <a:pPr algn="l" fontAlgn="b"/>
                      <a:r>
                        <a:rPr lang="en-US" sz="1400" b="1" i="1" u="none" strike="noStrike" dirty="0">
                          <a:solidFill>
                            <a:srgbClr val="000000"/>
                          </a:solidFill>
                          <a:latin typeface="Arial Narrow" pitchFamily="34" charset="0"/>
                        </a:rPr>
                        <a:t>General</a:t>
                      </a:r>
                    </a:p>
                  </a:txBody>
                  <a:tcPr marL="9525" marR="9525" marT="9525" marB="0">
                    <a:lnL>
                      <a:noFill/>
                    </a:lnL>
                    <a:lnR>
                      <a:noFill/>
                    </a:lnR>
                    <a:lnT>
                      <a:noFill/>
                    </a:lnT>
                    <a:lnB>
                      <a:noFill/>
                    </a:lnB>
                  </a:tcPr>
                </a:tc>
                <a:extLst>
                  <a:ext uri="{0D108BD9-81ED-4DB2-BD59-A6C34878D82A}">
                    <a16:rowId xmlns:a16="http://schemas.microsoft.com/office/drawing/2014/main" val="10011"/>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Arial Narrow" pitchFamily="34" charset="0"/>
                      </a:endParaRPr>
                    </a:p>
                  </a:txBody>
                  <a:tcPr marL="9525" marR="9525" marT="9525" marB="0">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6.1.2</a:t>
                      </a:r>
                    </a:p>
                  </a:txBody>
                  <a:tcPr marL="9525" marR="9525" marT="9525" marB="0">
                    <a:lnL>
                      <a:noFill/>
                    </a:lnL>
                    <a:lnR>
                      <a:noFill/>
                    </a:lnR>
                    <a:lnT>
                      <a:noFill/>
                    </a:lnT>
                    <a:lnB>
                      <a:noFill/>
                    </a:lnB>
                  </a:tcPr>
                </a:tc>
                <a:tc>
                  <a:txBody>
                    <a:bodyPr/>
                    <a:lstStyle/>
                    <a:p>
                      <a:pPr algn="l" fontAlgn="b"/>
                      <a:r>
                        <a:rPr lang="en-US" sz="1400" b="1" i="1" u="none" strike="noStrike">
                          <a:solidFill>
                            <a:srgbClr val="000000"/>
                          </a:solidFill>
                          <a:latin typeface="Arial Narrow" pitchFamily="34" charset="0"/>
                        </a:rPr>
                        <a:t>Environmental aspects</a:t>
                      </a:r>
                    </a:p>
                  </a:txBody>
                  <a:tcPr marL="9525" marR="9525" marT="9525" marB="0">
                    <a:lnL>
                      <a:noFill/>
                    </a:lnL>
                    <a:lnR>
                      <a:noFill/>
                    </a:lnR>
                    <a:lnT>
                      <a:noFill/>
                    </a:lnT>
                    <a:lnB>
                      <a:noFill/>
                    </a:lnB>
                  </a:tcPr>
                </a:tc>
                <a:extLst>
                  <a:ext uri="{0D108BD9-81ED-4DB2-BD59-A6C34878D82A}">
                    <a16:rowId xmlns:a16="http://schemas.microsoft.com/office/drawing/2014/main" val="10012"/>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Arial Narrow" pitchFamily="34" charset="0"/>
                      </a:endParaRPr>
                    </a:p>
                  </a:txBody>
                  <a:tcPr marL="9525" marR="9525" marT="9525" marB="0">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6.1.3</a:t>
                      </a:r>
                    </a:p>
                  </a:txBody>
                  <a:tcPr marL="9525" marR="9525" marT="9525" marB="0">
                    <a:lnL>
                      <a:noFill/>
                    </a:lnL>
                    <a:lnR>
                      <a:noFill/>
                    </a:lnR>
                    <a:lnT>
                      <a:noFill/>
                    </a:lnT>
                    <a:lnB>
                      <a:noFill/>
                    </a:lnB>
                  </a:tcPr>
                </a:tc>
                <a:tc>
                  <a:txBody>
                    <a:bodyPr/>
                    <a:lstStyle/>
                    <a:p>
                      <a:pPr algn="l" fontAlgn="b"/>
                      <a:r>
                        <a:rPr lang="en-US" sz="1400" b="1" i="1" u="none" strike="noStrike" dirty="0">
                          <a:solidFill>
                            <a:srgbClr val="000000"/>
                          </a:solidFill>
                          <a:latin typeface="Arial Narrow" pitchFamily="34" charset="0"/>
                        </a:rPr>
                        <a:t>Compliance obligations</a:t>
                      </a:r>
                    </a:p>
                  </a:txBody>
                  <a:tcPr marL="9525" marR="9525" marT="9525" marB="0">
                    <a:lnL>
                      <a:noFill/>
                    </a:lnL>
                    <a:lnR>
                      <a:noFill/>
                    </a:lnR>
                    <a:lnT>
                      <a:noFill/>
                    </a:lnT>
                    <a:lnB>
                      <a:noFill/>
                    </a:lnB>
                  </a:tcPr>
                </a:tc>
                <a:extLst>
                  <a:ext uri="{0D108BD9-81ED-4DB2-BD59-A6C34878D82A}">
                    <a16:rowId xmlns:a16="http://schemas.microsoft.com/office/drawing/2014/main" val="10013"/>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Arial Narrow" pitchFamily="34" charset="0"/>
                      </a:endParaRPr>
                    </a:p>
                  </a:txBody>
                  <a:tcPr marL="9525" marR="9525" marT="9525" marB="0">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6.1.4</a:t>
                      </a:r>
                    </a:p>
                  </a:txBody>
                  <a:tcPr marL="9525" marR="9525" marT="9525" marB="0">
                    <a:lnL>
                      <a:noFill/>
                    </a:lnL>
                    <a:lnR>
                      <a:noFill/>
                    </a:lnR>
                    <a:lnT>
                      <a:noFill/>
                    </a:lnT>
                    <a:lnB>
                      <a:noFill/>
                    </a:lnB>
                  </a:tcPr>
                </a:tc>
                <a:tc>
                  <a:txBody>
                    <a:bodyPr/>
                    <a:lstStyle/>
                    <a:p>
                      <a:pPr algn="l" fontAlgn="b"/>
                      <a:r>
                        <a:rPr lang="en-US" sz="1400" b="1" i="1" u="none" strike="noStrike" dirty="0">
                          <a:solidFill>
                            <a:srgbClr val="000000"/>
                          </a:solidFill>
                          <a:latin typeface="Arial Narrow" pitchFamily="34" charset="0"/>
                        </a:rPr>
                        <a:t>Planning action</a:t>
                      </a:r>
                    </a:p>
                  </a:txBody>
                  <a:tcPr marL="9525" marR="9525" marT="9525" marB="0">
                    <a:lnL>
                      <a:noFill/>
                    </a:lnL>
                    <a:lnR>
                      <a:noFill/>
                    </a:lnR>
                    <a:lnT>
                      <a:noFill/>
                    </a:lnT>
                    <a:lnB>
                      <a:noFill/>
                    </a:lnB>
                  </a:tcPr>
                </a:tc>
                <a:extLst>
                  <a:ext uri="{0D108BD9-81ED-4DB2-BD59-A6C34878D82A}">
                    <a16:rowId xmlns:a16="http://schemas.microsoft.com/office/drawing/2014/main" val="10014"/>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ctr" fontAlgn="b"/>
                      <a:r>
                        <a:rPr lang="en-US" sz="1400" b="1" i="0" u="none" strike="noStrike">
                          <a:solidFill>
                            <a:srgbClr val="000000"/>
                          </a:solidFill>
                          <a:latin typeface="Arial Narrow" pitchFamily="34" charset="0"/>
                        </a:rPr>
                        <a:t>6.2</a:t>
                      </a:r>
                    </a:p>
                  </a:txBody>
                  <a:tcPr marL="9525" marR="9525" marT="9525" marB="0">
                    <a:lnL>
                      <a:noFill/>
                    </a:lnL>
                    <a:lnR>
                      <a:noFill/>
                    </a:lnR>
                    <a:lnT>
                      <a:noFill/>
                    </a:lnT>
                    <a:lnB>
                      <a:noFill/>
                    </a:lnB>
                  </a:tcPr>
                </a:tc>
                <a:tc gridSpan="2">
                  <a:txBody>
                    <a:bodyPr/>
                    <a:lstStyle/>
                    <a:p>
                      <a:pPr algn="l" fontAlgn="b"/>
                      <a:r>
                        <a:rPr lang="en-US" sz="1400" b="1" i="0" u="none" strike="noStrike" dirty="0">
                          <a:solidFill>
                            <a:srgbClr val="000000"/>
                          </a:solidFill>
                          <a:latin typeface="Arial Narrow" pitchFamily="34" charset="0"/>
                        </a:rPr>
                        <a:t>Environmental objectives and planning to achieve them </a:t>
                      </a:r>
                    </a:p>
                  </a:txBody>
                  <a:tcPr marL="9525" marR="9525" marT="9525"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5"/>
                  </a:ext>
                </a:extLst>
              </a:tr>
              <a:tr h="300528">
                <a:tc>
                  <a:txBody>
                    <a:bodyPr/>
                    <a:lstStyle/>
                    <a:p>
                      <a:pPr algn="ctr" fontAlgn="b"/>
                      <a:endParaRPr lang="en-US" sz="1400" b="0" i="0" u="none" strike="noStrike">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l" fontAlgn="b"/>
                      <a:endParaRPr lang="en-US" sz="1400" b="1" i="0" u="none" strike="noStrike">
                        <a:solidFill>
                          <a:srgbClr val="000000"/>
                        </a:solidFill>
                        <a:latin typeface="Arial Narrow" pitchFamily="34" charset="0"/>
                      </a:endParaRPr>
                    </a:p>
                  </a:txBody>
                  <a:tcPr marL="9525" marR="9525" marT="9525" marB="0">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6.2.1</a:t>
                      </a:r>
                    </a:p>
                  </a:txBody>
                  <a:tcPr marL="9525" marR="9525" marT="9525" marB="0">
                    <a:lnL>
                      <a:noFill/>
                    </a:lnL>
                    <a:lnR>
                      <a:noFill/>
                    </a:lnR>
                    <a:lnT>
                      <a:noFill/>
                    </a:lnT>
                    <a:lnB>
                      <a:noFill/>
                    </a:lnB>
                  </a:tcPr>
                </a:tc>
                <a:tc>
                  <a:txBody>
                    <a:bodyPr/>
                    <a:lstStyle/>
                    <a:p>
                      <a:pPr algn="l" fontAlgn="b"/>
                      <a:r>
                        <a:rPr lang="en-US" sz="1400" b="1" i="1" u="none" strike="noStrike" dirty="0">
                          <a:solidFill>
                            <a:srgbClr val="000000"/>
                          </a:solidFill>
                          <a:latin typeface="Arial Narrow" pitchFamily="34" charset="0"/>
                        </a:rPr>
                        <a:t>Environmental objectives</a:t>
                      </a:r>
                    </a:p>
                  </a:txBody>
                  <a:tcPr marL="9525" marR="9525" marT="9525" marB="0">
                    <a:lnL>
                      <a:noFill/>
                    </a:lnL>
                    <a:lnR>
                      <a:noFill/>
                    </a:lnR>
                    <a:lnT>
                      <a:noFill/>
                    </a:lnT>
                    <a:lnB>
                      <a:noFill/>
                    </a:lnB>
                  </a:tcPr>
                </a:tc>
                <a:extLst>
                  <a:ext uri="{0D108BD9-81ED-4DB2-BD59-A6C34878D82A}">
                    <a16:rowId xmlns:a16="http://schemas.microsoft.com/office/drawing/2014/main" val="10016"/>
                  </a:ext>
                </a:extLst>
              </a:tr>
              <a:tr h="300528">
                <a:tc>
                  <a:txBody>
                    <a:bodyPr/>
                    <a:lstStyle/>
                    <a:p>
                      <a:pPr algn="ctr" fontAlgn="b"/>
                      <a:endParaRPr lang="en-US" sz="1400" b="0" i="0" u="none" strike="noStrike" dirty="0">
                        <a:solidFill>
                          <a:srgbClr val="000000"/>
                        </a:solidFill>
                        <a:latin typeface="Arial Narrow" pitchFamily="34" charset="0"/>
                      </a:endParaRPr>
                    </a:p>
                  </a:txBody>
                  <a:tcPr marL="9525" marR="9525" marT="9525" marB="0" anchor="b">
                    <a:lnL>
                      <a:noFill/>
                    </a:lnL>
                    <a:lnR>
                      <a:noFill/>
                    </a:lnR>
                    <a:lnT>
                      <a:noFill/>
                    </a:lnT>
                    <a:lnB>
                      <a:noFill/>
                    </a:lnB>
                  </a:tcPr>
                </a:tc>
                <a:tc>
                  <a:txBody>
                    <a:bodyPr/>
                    <a:lstStyle/>
                    <a:p>
                      <a:pPr algn="l" fontAlgn="b"/>
                      <a:endParaRPr lang="en-US" sz="1400" b="1" i="0" u="none" strike="noStrike" dirty="0">
                        <a:solidFill>
                          <a:srgbClr val="000000"/>
                        </a:solidFill>
                        <a:latin typeface="Arial Narrow" pitchFamily="34" charset="0"/>
                      </a:endParaRPr>
                    </a:p>
                  </a:txBody>
                  <a:tcPr marL="9525" marR="9525" marT="9525" marB="0">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6.2.2</a:t>
                      </a:r>
                    </a:p>
                  </a:txBody>
                  <a:tcPr marL="9525" marR="9525" marT="9525" marB="0">
                    <a:lnL>
                      <a:noFill/>
                    </a:lnL>
                    <a:lnR>
                      <a:noFill/>
                    </a:lnR>
                    <a:lnT>
                      <a:noFill/>
                    </a:lnT>
                    <a:lnB>
                      <a:noFill/>
                    </a:lnB>
                  </a:tcPr>
                </a:tc>
                <a:tc>
                  <a:txBody>
                    <a:bodyPr/>
                    <a:lstStyle/>
                    <a:p>
                      <a:pPr algn="l" fontAlgn="b"/>
                      <a:r>
                        <a:rPr lang="en-US" sz="1400" b="1" i="1" u="none" strike="noStrike" dirty="0">
                          <a:solidFill>
                            <a:srgbClr val="000000"/>
                          </a:solidFill>
                          <a:latin typeface="Arial Narrow" pitchFamily="34" charset="0"/>
                        </a:rPr>
                        <a:t>Planning actions to achieve environmental objectives</a:t>
                      </a:r>
                    </a:p>
                  </a:txBody>
                  <a:tcPr marL="9525" marR="9525" marT="9525" marB="0">
                    <a:lnL>
                      <a:noFill/>
                    </a:lnL>
                    <a:lnR>
                      <a:noFill/>
                    </a:lnR>
                    <a:lnT>
                      <a:noFill/>
                    </a:lnT>
                    <a:lnB>
                      <a:noFill/>
                    </a:lnB>
                  </a:tcPr>
                </a:tc>
                <a:extLst>
                  <a:ext uri="{0D108BD9-81ED-4DB2-BD59-A6C34878D82A}">
                    <a16:rowId xmlns:a16="http://schemas.microsoft.com/office/drawing/2014/main" val="10017"/>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113485913"/>
              </p:ext>
            </p:extLst>
          </p:nvPr>
        </p:nvGraphicFramePr>
        <p:xfrm>
          <a:off x="5212221" y="643228"/>
          <a:ext cx="4613568" cy="5980851"/>
        </p:xfrm>
        <a:graphic>
          <a:graphicData uri="http://schemas.openxmlformats.org/drawingml/2006/table">
            <a:tbl>
              <a:tblPr/>
              <a:tblGrid>
                <a:gridCol w="376440">
                  <a:extLst>
                    <a:ext uri="{9D8B030D-6E8A-4147-A177-3AD203B41FA5}">
                      <a16:colId xmlns:a16="http://schemas.microsoft.com/office/drawing/2014/main" val="20000"/>
                    </a:ext>
                  </a:extLst>
                </a:gridCol>
                <a:gridCol w="446474">
                  <a:extLst>
                    <a:ext uri="{9D8B030D-6E8A-4147-A177-3AD203B41FA5}">
                      <a16:colId xmlns:a16="http://schemas.microsoft.com/office/drawing/2014/main" val="20001"/>
                    </a:ext>
                  </a:extLst>
                </a:gridCol>
                <a:gridCol w="411457">
                  <a:extLst>
                    <a:ext uri="{9D8B030D-6E8A-4147-A177-3AD203B41FA5}">
                      <a16:colId xmlns:a16="http://schemas.microsoft.com/office/drawing/2014/main" val="20002"/>
                    </a:ext>
                  </a:extLst>
                </a:gridCol>
                <a:gridCol w="3379197">
                  <a:extLst>
                    <a:ext uri="{9D8B030D-6E8A-4147-A177-3AD203B41FA5}">
                      <a16:colId xmlns:a16="http://schemas.microsoft.com/office/drawing/2014/main" val="20003"/>
                    </a:ext>
                  </a:extLst>
                </a:gridCol>
              </a:tblGrid>
              <a:tr h="216856">
                <a:tc>
                  <a:txBody>
                    <a:bodyPr/>
                    <a:lstStyle/>
                    <a:p>
                      <a:pPr algn="ctr" fontAlgn="b"/>
                      <a:r>
                        <a:rPr lang="en-US" sz="1400" b="1" i="0" u="none" strike="noStrike" dirty="0">
                          <a:solidFill>
                            <a:srgbClr val="000000"/>
                          </a:solidFill>
                          <a:latin typeface="Arial Narrow" pitchFamily="34" charset="0"/>
                        </a:rPr>
                        <a:t>7</a:t>
                      </a:r>
                    </a:p>
                  </a:txBody>
                  <a:tcPr marL="8153" marR="8153" marT="8153" marB="0" anchor="b">
                    <a:lnL>
                      <a:noFill/>
                    </a:lnL>
                    <a:lnR>
                      <a:noFill/>
                    </a:lnR>
                    <a:lnT>
                      <a:noFill/>
                    </a:lnT>
                    <a:lnB>
                      <a:noFill/>
                    </a:lnB>
                  </a:tcPr>
                </a:tc>
                <a:tc gridSpan="3">
                  <a:txBody>
                    <a:bodyPr/>
                    <a:lstStyle/>
                    <a:p>
                      <a:pPr algn="l" fontAlgn="b"/>
                      <a:r>
                        <a:rPr lang="en-US" sz="1400" b="1" i="0" u="none" strike="noStrike" dirty="0">
                          <a:solidFill>
                            <a:srgbClr val="000000"/>
                          </a:solidFill>
                          <a:latin typeface="Arial Narrow" pitchFamily="34" charset="0"/>
                        </a:rPr>
                        <a:t>Support </a:t>
                      </a:r>
                    </a:p>
                  </a:txBody>
                  <a:tcPr marL="8153" marR="8153" marT="8153"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7.1</a:t>
                      </a:r>
                    </a:p>
                  </a:txBody>
                  <a:tcPr marL="8153" marR="8153" marT="8153" marB="0" anchor="b">
                    <a:lnL>
                      <a:noFill/>
                    </a:lnL>
                    <a:lnR>
                      <a:noFill/>
                    </a:lnR>
                    <a:lnT>
                      <a:noFill/>
                    </a:lnT>
                    <a:lnB>
                      <a:noFill/>
                    </a:lnB>
                  </a:tcPr>
                </a:tc>
                <a:tc gridSpan="2">
                  <a:txBody>
                    <a:bodyPr/>
                    <a:lstStyle/>
                    <a:p>
                      <a:pPr algn="l" fontAlgn="b"/>
                      <a:r>
                        <a:rPr lang="en-US" sz="1400" b="1" i="1" u="none" strike="noStrike">
                          <a:solidFill>
                            <a:srgbClr val="000000"/>
                          </a:solidFill>
                          <a:latin typeface="Arial Narrow" pitchFamily="34" charset="0"/>
                        </a:rPr>
                        <a:t>Resources</a:t>
                      </a:r>
                    </a:p>
                  </a:txBody>
                  <a:tcPr marL="8153" marR="8153"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1"/>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7.2</a:t>
                      </a:r>
                    </a:p>
                  </a:txBody>
                  <a:tcPr marL="8153" marR="8153" marT="8153" marB="0" anchor="b">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Competence</a:t>
                      </a:r>
                    </a:p>
                  </a:txBody>
                  <a:tcPr marL="8153" marR="8153"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2"/>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7.3</a:t>
                      </a:r>
                    </a:p>
                  </a:txBody>
                  <a:tcPr marL="8153" marR="8153" marT="8153" marB="0" anchor="b">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Awareness</a:t>
                      </a:r>
                    </a:p>
                  </a:txBody>
                  <a:tcPr marL="8153" marR="8153"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3"/>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7.4</a:t>
                      </a:r>
                    </a:p>
                  </a:txBody>
                  <a:tcPr marL="8153" marR="8153" marT="8153" marB="0" anchor="b">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Communication </a:t>
                      </a:r>
                    </a:p>
                  </a:txBody>
                  <a:tcPr marL="8153" marR="8153"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4"/>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endParaRPr lang="en-US" sz="1400" b="1" i="0" u="none" strike="noStrike" dirty="0">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7.4.1</a:t>
                      </a:r>
                    </a:p>
                  </a:txBody>
                  <a:tcPr marL="8153" marR="8153" marT="8153" marB="0" anchor="b">
                    <a:lnL>
                      <a:noFill/>
                    </a:lnL>
                    <a:lnR>
                      <a:noFill/>
                    </a:lnR>
                    <a:lnT>
                      <a:noFill/>
                    </a:lnT>
                    <a:lnB>
                      <a:noFill/>
                    </a:lnB>
                  </a:tcPr>
                </a:tc>
                <a:tc>
                  <a:txBody>
                    <a:bodyPr/>
                    <a:lstStyle/>
                    <a:p>
                      <a:pPr algn="l" fontAlgn="b"/>
                      <a:r>
                        <a:rPr lang="en-US" sz="1400" b="1" i="1" u="none" strike="noStrike">
                          <a:solidFill>
                            <a:srgbClr val="000000"/>
                          </a:solidFill>
                          <a:latin typeface="Arial Narrow" pitchFamily="34" charset="0"/>
                        </a:rPr>
                        <a:t>General</a:t>
                      </a:r>
                    </a:p>
                  </a:txBody>
                  <a:tcPr marL="8153" marR="8153" marT="8153" marB="0" anchor="b">
                    <a:lnL>
                      <a:noFill/>
                    </a:lnL>
                    <a:lnR>
                      <a:noFill/>
                    </a:lnR>
                    <a:lnT>
                      <a:noFill/>
                    </a:lnT>
                    <a:lnB>
                      <a:noFill/>
                    </a:lnB>
                  </a:tcPr>
                </a:tc>
                <a:extLst>
                  <a:ext uri="{0D108BD9-81ED-4DB2-BD59-A6C34878D82A}">
                    <a16:rowId xmlns:a16="http://schemas.microsoft.com/office/drawing/2014/main" val="10005"/>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endParaRPr lang="en-US" sz="1400" b="1"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7.4.2</a:t>
                      </a:r>
                    </a:p>
                  </a:txBody>
                  <a:tcPr marL="8153" marR="8153" marT="8153" marB="0" anchor="b">
                    <a:lnL>
                      <a:noFill/>
                    </a:lnL>
                    <a:lnR>
                      <a:noFill/>
                    </a:lnR>
                    <a:lnT>
                      <a:noFill/>
                    </a:lnT>
                    <a:lnB>
                      <a:noFill/>
                    </a:lnB>
                  </a:tcPr>
                </a:tc>
                <a:tc>
                  <a:txBody>
                    <a:bodyPr/>
                    <a:lstStyle/>
                    <a:p>
                      <a:pPr algn="l" fontAlgn="b"/>
                      <a:r>
                        <a:rPr lang="en-US" sz="1400" b="1" i="1" u="none" strike="noStrike" dirty="0">
                          <a:solidFill>
                            <a:srgbClr val="000000"/>
                          </a:solidFill>
                          <a:latin typeface="Arial Narrow" pitchFamily="34" charset="0"/>
                        </a:rPr>
                        <a:t>Internal communication</a:t>
                      </a:r>
                    </a:p>
                  </a:txBody>
                  <a:tcPr marL="8153" marR="8153" marT="8153" marB="0" anchor="b">
                    <a:lnL>
                      <a:noFill/>
                    </a:lnL>
                    <a:lnR>
                      <a:noFill/>
                    </a:lnR>
                    <a:lnT>
                      <a:noFill/>
                    </a:lnT>
                    <a:lnB>
                      <a:noFill/>
                    </a:lnB>
                  </a:tcPr>
                </a:tc>
                <a:extLst>
                  <a:ext uri="{0D108BD9-81ED-4DB2-BD59-A6C34878D82A}">
                    <a16:rowId xmlns:a16="http://schemas.microsoft.com/office/drawing/2014/main" val="10006"/>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endParaRPr lang="en-US" sz="1400" b="1"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7.4.3</a:t>
                      </a:r>
                    </a:p>
                  </a:txBody>
                  <a:tcPr marL="8153" marR="8153" marT="8153" marB="0" anchor="b">
                    <a:lnL>
                      <a:noFill/>
                    </a:lnL>
                    <a:lnR>
                      <a:noFill/>
                    </a:lnR>
                    <a:lnT>
                      <a:noFill/>
                    </a:lnT>
                    <a:lnB>
                      <a:noFill/>
                    </a:lnB>
                  </a:tcPr>
                </a:tc>
                <a:tc>
                  <a:txBody>
                    <a:bodyPr/>
                    <a:lstStyle/>
                    <a:p>
                      <a:pPr algn="l" fontAlgn="b"/>
                      <a:r>
                        <a:rPr lang="en-US" sz="1400" b="1" i="1" u="none" strike="noStrike" dirty="0">
                          <a:solidFill>
                            <a:srgbClr val="000000"/>
                          </a:solidFill>
                          <a:latin typeface="Arial Narrow" pitchFamily="34" charset="0"/>
                        </a:rPr>
                        <a:t>External communication</a:t>
                      </a:r>
                    </a:p>
                  </a:txBody>
                  <a:tcPr marL="8153" marR="8153" marT="8153" marB="0" anchor="b">
                    <a:lnL>
                      <a:noFill/>
                    </a:lnL>
                    <a:lnR>
                      <a:noFill/>
                    </a:lnR>
                    <a:lnT>
                      <a:noFill/>
                    </a:lnT>
                    <a:lnB>
                      <a:noFill/>
                    </a:lnB>
                  </a:tcPr>
                </a:tc>
                <a:extLst>
                  <a:ext uri="{0D108BD9-81ED-4DB2-BD59-A6C34878D82A}">
                    <a16:rowId xmlns:a16="http://schemas.microsoft.com/office/drawing/2014/main" val="10007"/>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7.5</a:t>
                      </a:r>
                    </a:p>
                  </a:txBody>
                  <a:tcPr marL="8153" marR="8153" marT="8153" marB="0" anchor="b">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Documented information </a:t>
                      </a:r>
                    </a:p>
                  </a:txBody>
                  <a:tcPr marL="8153" marR="8153"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8"/>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endParaRPr lang="en-US" sz="1400" b="1" i="1"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7.5.1</a:t>
                      </a:r>
                    </a:p>
                  </a:txBody>
                  <a:tcPr marL="8153" marR="8153" marT="8153" marB="0" anchor="b">
                    <a:lnL>
                      <a:noFill/>
                    </a:lnL>
                    <a:lnR>
                      <a:noFill/>
                    </a:lnR>
                    <a:lnT>
                      <a:noFill/>
                    </a:lnT>
                    <a:lnB>
                      <a:noFill/>
                    </a:lnB>
                  </a:tcPr>
                </a:tc>
                <a:tc>
                  <a:txBody>
                    <a:bodyPr/>
                    <a:lstStyle/>
                    <a:p>
                      <a:pPr algn="l" fontAlgn="b"/>
                      <a:r>
                        <a:rPr lang="en-US" sz="1400" b="1" i="1" u="none" strike="noStrike">
                          <a:solidFill>
                            <a:srgbClr val="000000"/>
                          </a:solidFill>
                          <a:latin typeface="Arial Narrow" pitchFamily="34" charset="0"/>
                        </a:rPr>
                        <a:t>General</a:t>
                      </a:r>
                    </a:p>
                  </a:txBody>
                  <a:tcPr marL="8153" marR="8153" marT="8153" marB="0" anchor="b">
                    <a:lnL>
                      <a:noFill/>
                    </a:lnL>
                    <a:lnR>
                      <a:noFill/>
                    </a:lnR>
                    <a:lnT>
                      <a:noFill/>
                    </a:lnT>
                    <a:lnB>
                      <a:noFill/>
                    </a:lnB>
                  </a:tcPr>
                </a:tc>
                <a:extLst>
                  <a:ext uri="{0D108BD9-81ED-4DB2-BD59-A6C34878D82A}">
                    <a16:rowId xmlns:a16="http://schemas.microsoft.com/office/drawing/2014/main" val="10009"/>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endParaRPr lang="en-US" sz="1400" b="1" i="1"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7.5.2</a:t>
                      </a:r>
                    </a:p>
                  </a:txBody>
                  <a:tcPr marL="8153" marR="8153" marT="8153" marB="0" anchor="b">
                    <a:lnL>
                      <a:noFill/>
                    </a:lnL>
                    <a:lnR>
                      <a:noFill/>
                    </a:lnR>
                    <a:lnT>
                      <a:noFill/>
                    </a:lnT>
                    <a:lnB>
                      <a:noFill/>
                    </a:lnB>
                  </a:tcPr>
                </a:tc>
                <a:tc>
                  <a:txBody>
                    <a:bodyPr/>
                    <a:lstStyle/>
                    <a:p>
                      <a:pPr algn="l" fontAlgn="b"/>
                      <a:r>
                        <a:rPr lang="en-US" sz="1400" b="1" i="1" u="none" strike="noStrike">
                          <a:solidFill>
                            <a:srgbClr val="000000"/>
                          </a:solidFill>
                          <a:latin typeface="Arial Narrow" pitchFamily="34" charset="0"/>
                        </a:rPr>
                        <a:t>Creating and updating</a:t>
                      </a:r>
                    </a:p>
                  </a:txBody>
                  <a:tcPr marL="8153" marR="8153" marT="8153" marB="0" anchor="b">
                    <a:lnL>
                      <a:noFill/>
                    </a:lnL>
                    <a:lnR>
                      <a:noFill/>
                    </a:lnR>
                    <a:lnT>
                      <a:noFill/>
                    </a:lnT>
                    <a:lnB>
                      <a:noFill/>
                    </a:lnB>
                  </a:tcPr>
                </a:tc>
                <a:extLst>
                  <a:ext uri="{0D108BD9-81ED-4DB2-BD59-A6C34878D82A}">
                    <a16:rowId xmlns:a16="http://schemas.microsoft.com/office/drawing/2014/main" val="10010"/>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endParaRPr lang="en-US" sz="1400" b="1" i="1"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7.5.3</a:t>
                      </a:r>
                    </a:p>
                  </a:txBody>
                  <a:tcPr marL="8153" marR="8153" marT="8153" marB="0" anchor="b">
                    <a:lnL>
                      <a:noFill/>
                    </a:lnL>
                    <a:lnR>
                      <a:noFill/>
                    </a:lnR>
                    <a:lnT>
                      <a:noFill/>
                    </a:lnT>
                    <a:lnB>
                      <a:noFill/>
                    </a:lnB>
                  </a:tcPr>
                </a:tc>
                <a:tc>
                  <a:txBody>
                    <a:bodyPr/>
                    <a:lstStyle/>
                    <a:p>
                      <a:pPr algn="l" fontAlgn="b"/>
                      <a:r>
                        <a:rPr lang="en-US" sz="1400" b="1" i="1" u="none" strike="noStrike" dirty="0">
                          <a:solidFill>
                            <a:srgbClr val="000000"/>
                          </a:solidFill>
                          <a:latin typeface="Arial Narrow" pitchFamily="34" charset="0"/>
                        </a:rPr>
                        <a:t>Control of documented information</a:t>
                      </a:r>
                    </a:p>
                  </a:txBody>
                  <a:tcPr marL="8153" marR="8153" marT="8153" marB="0" anchor="b">
                    <a:lnL>
                      <a:noFill/>
                    </a:lnL>
                    <a:lnR>
                      <a:noFill/>
                    </a:lnR>
                    <a:lnT>
                      <a:noFill/>
                    </a:lnT>
                    <a:lnB>
                      <a:noFill/>
                    </a:lnB>
                  </a:tcPr>
                </a:tc>
                <a:extLst>
                  <a:ext uri="{0D108BD9-81ED-4DB2-BD59-A6C34878D82A}">
                    <a16:rowId xmlns:a16="http://schemas.microsoft.com/office/drawing/2014/main" val="10011"/>
                  </a:ext>
                </a:extLst>
              </a:tr>
              <a:tr h="216856">
                <a:tc>
                  <a:txBody>
                    <a:bodyPr/>
                    <a:lstStyle/>
                    <a:p>
                      <a:pPr algn="ctr" fontAlgn="b"/>
                      <a:r>
                        <a:rPr lang="en-US" sz="1400" b="1" i="0" u="none" strike="noStrike">
                          <a:solidFill>
                            <a:srgbClr val="000000"/>
                          </a:solidFill>
                          <a:latin typeface="Arial Narrow" pitchFamily="34" charset="0"/>
                        </a:rPr>
                        <a:t>8</a:t>
                      </a:r>
                    </a:p>
                  </a:txBody>
                  <a:tcPr marL="8153" marR="8153" marT="8153" marB="0" anchor="b">
                    <a:lnL>
                      <a:noFill/>
                    </a:lnL>
                    <a:lnR>
                      <a:noFill/>
                    </a:lnR>
                    <a:lnT>
                      <a:noFill/>
                    </a:lnT>
                    <a:lnB>
                      <a:noFill/>
                    </a:lnB>
                  </a:tcPr>
                </a:tc>
                <a:tc gridSpan="3">
                  <a:txBody>
                    <a:bodyPr/>
                    <a:lstStyle/>
                    <a:p>
                      <a:pPr algn="l" fontAlgn="b"/>
                      <a:r>
                        <a:rPr lang="en-US" sz="1400" b="1" i="0" u="none" strike="noStrike" dirty="0">
                          <a:solidFill>
                            <a:srgbClr val="000000"/>
                          </a:solidFill>
                          <a:latin typeface="Arial Narrow" pitchFamily="34" charset="0"/>
                        </a:rPr>
                        <a:t>Operation </a:t>
                      </a:r>
                    </a:p>
                  </a:txBody>
                  <a:tcPr marL="8153" marR="8153" marT="8153"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8.1</a:t>
                      </a:r>
                    </a:p>
                  </a:txBody>
                  <a:tcPr marL="8153" marR="8153" marT="8153" marB="0" anchor="b">
                    <a:lnL>
                      <a:noFill/>
                    </a:lnL>
                    <a:lnR>
                      <a:noFill/>
                    </a:lnR>
                    <a:lnT>
                      <a:noFill/>
                    </a:lnT>
                    <a:lnB>
                      <a:noFill/>
                    </a:lnB>
                  </a:tcPr>
                </a:tc>
                <a:tc gridSpan="2">
                  <a:txBody>
                    <a:bodyPr/>
                    <a:lstStyle/>
                    <a:p>
                      <a:pPr algn="l" fontAlgn="b"/>
                      <a:r>
                        <a:rPr lang="en-US" sz="1400" b="1" i="1" u="none" strike="noStrike">
                          <a:solidFill>
                            <a:srgbClr val="000000"/>
                          </a:solidFill>
                          <a:latin typeface="Arial Narrow" pitchFamily="34" charset="0"/>
                        </a:rPr>
                        <a:t>Operational planning and control</a:t>
                      </a:r>
                    </a:p>
                  </a:txBody>
                  <a:tcPr marL="8153" marR="8153"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3"/>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8.2</a:t>
                      </a:r>
                    </a:p>
                  </a:txBody>
                  <a:tcPr marL="8153" marR="8153" marT="8153" marB="0" anchor="b">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Emergency preparedness and response</a:t>
                      </a:r>
                    </a:p>
                  </a:txBody>
                  <a:tcPr marL="8153" marR="8153"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4"/>
                  </a:ext>
                </a:extLst>
              </a:tr>
              <a:tr h="216856">
                <a:tc>
                  <a:txBody>
                    <a:bodyPr/>
                    <a:lstStyle/>
                    <a:p>
                      <a:pPr algn="ctr" fontAlgn="b"/>
                      <a:r>
                        <a:rPr lang="en-US" sz="1400" b="1" i="0" u="none" strike="noStrike">
                          <a:solidFill>
                            <a:srgbClr val="000000"/>
                          </a:solidFill>
                          <a:latin typeface="Arial Narrow" pitchFamily="34" charset="0"/>
                        </a:rPr>
                        <a:t>9</a:t>
                      </a:r>
                    </a:p>
                  </a:txBody>
                  <a:tcPr marL="8153" marR="8153" marT="8153" marB="0" anchor="b">
                    <a:lnL>
                      <a:noFill/>
                    </a:lnL>
                    <a:lnR>
                      <a:noFill/>
                    </a:lnR>
                    <a:lnT>
                      <a:noFill/>
                    </a:lnT>
                    <a:lnB>
                      <a:noFill/>
                    </a:lnB>
                  </a:tcPr>
                </a:tc>
                <a:tc gridSpan="3">
                  <a:txBody>
                    <a:bodyPr/>
                    <a:lstStyle/>
                    <a:p>
                      <a:pPr algn="l" fontAlgn="b"/>
                      <a:r>
                        <a:rPr lang="en-US" sz="1400" b="1" i="0" u="none" strike="noStrike" dirty="0">
                          <a:solidFill>
                            <a:srgbClr val="000000"/>
                          </a:solidFill>
                          <a:latin typeface="Arial Narrow" pitchFamily="34" charset="0"/>
                        </a:rPr>
                        <a:t>Performance Evaluation </a:t>
                      </a:r>
                    </a:p>
                  </a:txBody>
                  <a:tcPr marL="8153" marR="8153" marT="8153"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5"/>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9.1</a:t>
                      </a:r>
                    </a:p>
                  </a:txBody>
                  <a:tcPr marL="8153" marR="8153" marT="8153" marB="0">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Monitoring, measurement, analysis and evaluation</a:t>
                      </a:r>
                    </a:p>
                  </a:txBody>
                  <a:tcPr marL="8153" marR="8153" marT="8153"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6"/>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l" fontAlgn="b"/>
                      <a:endParaRPr lang="en-US" sz="1400" b="1" i="1" u="none" strike="noStrike" dirty="0">
                        <a:solidFill>
                          <a:srgbClr val="000000"/>
                        </a:solidFill>
                        <a:latin typeface="Arial Narrow" pitchFamily="34" charset="0"/>
                      </a:endParaRPr>
                    </a:p>
                  </a:txBody>
                  <a:tcPr marL="8153" marR="8153" marT="8153" marB="0">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9.1.1</a:t>
                      </a:r>
                    </a:p>
                  </a:txBody>
                  <a:tcPr marL="8153" marR="8153" marT="8153" marB="0">
                    <a:lnL>
                      <a:noFill/>
                    </a:lnL>
                    <a:lnR>
                      <a:noFill/>
                    </a:lnR>
                    <a:lnT>
                      <a:noFill/>
                    </a:lnT>
                    <a:lnB>
                      <a:noFill/>
                    </a:lnB>
                  </a:tcPr>
                </a:tc>
                <a:tc>
                  <a:txBody>
                    <a:bodyPr/>
                    <a:lstStyle/>
                    <a:p>
                      <a:pPr algn="l" fontAlgn="b"/>
                      <a:r>
                        <a:rPr lang="en-US" sz="1400" b="1" i="1" u="none" strike="noStrike">
                          <a:solidFill>
                            <a:srgbClr val="000000"/>
                          </a:solidFill>
                          <a:latin typeface="Arial Narrow" pitchFamily="34" charset="0"/>
                        </a:rPr>
                        <a:t>General</a:t>
                      </a:r>
                    </a:p>
                  </a:txBody>
                  <a:tcPr marL="8153" marR="8153" marT="8153" marB="0">
                    <a:lnL>
                      <a:noFill/>
                    </a:lnL>
                    <a:lnR>
                      <a:noFill/>
                    </a:lnR>
                    <a:lnT>
                      <a:noFill/>
                    </a:lnT>
                    <a:lnB>
                      <a:noFill/>
                    </a:lnB>
                  </a:tcPr>
                </a:tc>
                <a:extLst>
                  <a:ext uri="{0D108BD9-81ED-4DB2-BD59-A6C34878D82A}">
                    <a16:rowId xmlns:a16="http://schemas.microsoft.com/office/drawing/2014/main" val="10017"/>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l" fontAlgn="b"/>
                      <a:endParaRPr lang="en-US" sz="1400" b="1" i="1" u="none" strike="noStrike" dirty="0">
                        <a:solidFill>
                          <a:srgbClr val="000000"/>
                        </a:solidFill>
                        <a:latin typeface="Arial Narrow" pitchFamily="34" charset="0"/>
                      </a:endParaRPr>
                    </a:p>
                  </a:txBody>
                  <a:tcPr marL="8153" marR="8153" marT="8153" marB="0">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9.1.2</a:t>
                      </a:r>
                    </a:p>
                  </a:txBody>
                  <a:tcPr marL="8153" marR="8153" marT="8153" marB="0">
                    <a:lnL>
                      <a:noFill/>
                    </a:lnL>
                    <a:lnR>
                      <a:noFill/>
                    </a:lnR>
                    <a:lnT>
                      <a:noFill/>
                    </a:lnT>
                    <a:lnB>
                      <a:noFill/>
                    </a:lnB>
                  </a:tcPr>
                </a:tc>
                <a:tc>
                  <a:txBody>
                    <a:bodyPr/>
                    <a:lstStyle/>
                    <a:p>
                      <a:pPr algn="l" fontAlgn="b"/>
                      <a:r>
                        <a:rPr lang="en-US" sz="1400" b="1" i="1" u="none" strike="noStrike">
                          <a:solidFill>
                            <a:srgbClr val="000000"/>
                          </a:solidFill>
                          <a:latin typeface="Arial Narrow" pitchFamily="34" charset="0"/>
                        </a:rPr>
                        <a:t>Evaluation of compliance</a:t>
                      </a:r>
                    </a:p>
                  </a:txBody>
                  <a:tcPr marL="8153" marR="8153" marT="8153" marB="0">
                    <a:lnL>
                      <a:noFill/>
                    </a:lnL>
                    <a:lnR>
                      <a:noFill/>
                    </a:lnR>
                    <a:lnT>
                      <a:noFill/>
                    </a:lnT>
                    <a:lnB>
                      <a:noFill/>
                    </a:lnB>
                  </a:tcPr>
                </a:tc>
                <a:extLst>
                  <a:ext uri="{0D108BD9-81ED-4DB2-BD59-A6C34878D82A}">
                    <a16:rowId xmlns:a16="http://schemas.microsoft.com/office/drawing/2014/main" val="10018"/>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9.2</a:t>
                      </a:r>
                    </a:p>
                  </a:txBody>
                  <a:tcPr marL="8153" marR="8153" marT="8153" marB="0">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Internal audit</a:t>
                      </a:r>
                    </a:p>
                  </a:txBody>
                  <a:tcPr marL="8153" marR="8153" marT="8153"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9"/>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l" fontAlgn="b"/>
                      <a:endParaRPr lang="en-US" sz="1400" b="1" i="1" u="none" strike="noStrike" dirty="0">
                        <a:solidFill>
                          <a:srgbClr val="000000"/>
                        </a:solidFill>
                        <a:latin typeface="Arial Narrow" pitchFamily="34" charset="0"/>
                      </a:endParaRPr>
                    </a:p>
                  </a:txBody>
                  <a:tcPr marL="8153" marR="8153" marT="8153" marB="0">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9.2.1</a:t>
                      </a:r>
                    </a:p>
                  </a:txBody>
                  <a:tcPr marL="8153" marR="8153" marT="8153" marB="0">
                    <a:lnL>
                      <a:noFill/>
                    </a:lnL>
                    <a:lnR>
                      <a:noFill/>
                    </a:lnR>
                    <a:lnT>
                      <a:noFill/>
                    </a:lnT>
                    <a:lnB>
                      <a:noFill/>
                    </a:lnB>
                  </a:tcPr>
                </a:tc>
                <a:tc>
                  <a:txBody>
                    <a:bodyPr/>
                    <a:lstStyle/>
                    <a:p>
                      <a:pPr algn="l" fontAlgn="b"/>
                      <a:r>
                        <a:rPr lang="en-US" sz="1400" b="1" i="1" u="none" strike="noStrike">
                          <a:solidFill>
                            <a:srgbClr val="000000"/>
                          </a:solidFill>
                          <a:latin typeface="Arial Narrow" pitchFamily="34" charset="0"/>
                        </a:rPr>
                        <a:t>General</a:t>
                      </a:r>
                    </a:p>
                  </a:txBody>
                  <a:tcPr marL="8153" marR="8153" marT="8153" marB="0">
                    <a:lnL>
                      <a:noFill/>
                    </a:lnL>
                    <a:lnR>
                      <a:noFill/>
                    </a:lnR>
                    <a:lnT>
                      <a:noFill/>
                    </a:lnT>
                    <a:lnB>
                      <a:noFill/>
                    </a:lnB>
                  </a:tcPr>
                </a:tc>
                <a:extLst>
                  <a:ext uri="{0D108BD9-81ED-4DB2-BD59-A6C34878D82A}">
                    <a16:rowId xmlns:a16="http://schemas.microsoft.com/office/drawing/2014/main" val="10020"/>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l" fontAlgn="b"/>
                      <a:endParaRPr lang="en-US" sz="1400" b="1" i="1" u="none" strike="noStrike" dirty="0">
                        <a:solidFill>
                          <a:srgbClr val="000000"/>
                        </a:solidFill>
                        <a:latin typeface="Arial Narrow" pitchFamily="34" charset="0"/>
                      </a:endParaRPr>
                    </a:p>
                  </a:txBody>
                  <a:tcPr marL="8153" marR="8153" marT="8153" marB="0">
                    <a:lnL>
                      <a:noFill/>
                    </a:lnL>
                    <a:lnR>
                      <a:noFill/>
                    </a:lnR>
                    <a:lnT>
                      <a:noFill/>
                    </a:lnT>
                    <a:lnB>
                      <a:noFill/>
                    </a:lnB>
                  </a:tcPr>
                </a:tc>
                <a:tc>
                  <a:txBody>
                    <a:bodyPr/>
                    <a:lstStyle/>
                    <a:p>
                      <a:pPr algn="ctr" fontAlgn="b"/>
                      <a:r>
                        <a:rPr lang="en-US" sz="1400" b="1" i="1" u="none" strike="noStrike" dirty="0">
                          <a:solidFill>
                            <a:srgbClr val="000000"/>
                          </a:solidFill>
                          <a:latin typeface="Arial Narrow" pitchFamily="34" charset="0"/>
                        </a:rPr>
                        <a:t>9.2.2</a:t>
                      </a:r>
                    </a:p>
                  </a:txBody>
                  <a:tcPr marL="8153" marR="8153" marT="8153" marB="0">
                    <a:lnL>
                      <a:noFill/>
                    </a:lnL>
                    <a:lnR>
                      <a:noFill/>
                    </a:lnR>
                    <a:lnT>
                      <a:noFill/>
                    </a:lnT>
                    <a:lnB>
                      <a:noFill/>
                    </a:lnB>
                  </a:tcPr>
                </a:tc>
                <a:tc>
                  <a:txBody>
                    <a:bodyPr/>
                    <a:lstStyle/>
                    <a:p>
                      <a:pPr algn="l" fontAlgn="b"/>
                      <a:r>
                        <a:rPr lang="en-US" sz="1400" b="1" i="1" u="none" strike="noStrike">
                          <a:solidFill>
                            <a:srgbClr val="000000"/>
                          </a:solidFill>
                          <a:latin typeface="Arial Narrow" pitchFamily="34" charset="0"/>
                        </a:rPr>
                        <a:t>Internal audit programme</a:t>
                      </a:r>
                    </a:p>
                  </a:txBody>
                  <a:tcPr marL="8153" marR="8153" marT="8153" marB="0">
                    <a:lnL>
                      <a:noFill/>
                    </a:lnL>
                    <a:lnR>
                      <a:noFill/>
                    </a:lnR>
                    <a:lnT>
                      <a:noFill/>
                    </a:lnT>
                    <a:lnB>
                      <a:noFill/>
                    </a:lnB>
                  </a:tcPr>
                </a:tc>
                <a:extLst>
                  <a:ext uri="{0D108BD9-81ED-4DB2-BD59-A6C34878D82A}">
                    <a16:rowId xmlns:a16="http://schemas.microsoft.com/office/drawing/2014/main" val="10021"/>
                  </a:ext>
                </a:extLst>
              </a:tr>
              <a:tr h="216856">
                <a:tc>
                  <a:txBody>
                    <a:bodyPr/>
                    <a:lstStyle/>
                    <a:p>
                      <a:pPr algn="ctr" fontAlgn="b"/>
                      <a:endParaRPr lang="en-US" sz="1400" b="0"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9.3</a:t>
                      </a:r>
                    </a:p>
                  </a:txBody>
                  <a:tcPr marL="8153" marR="8153" marT="8153" marB="0">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Management review</a:t>
                      </a:r>
                    </a:p>
                  </a:txBody>
                  <a:tcPr marL="8153" marR="8153" marT="8153"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2"/>
                  </a:ext>
                </a:extLst>
              </a:tr>
              <a:tr h="216856">
                <a:tc>
                  <a:txBody>
                    <a:bodyPr/>
                    <a:lstStyle/>
                    <a:p>
                      <a:pPr algn="ctr" fontAlgn="b"/>
                      <a:r>
                        <a:rPr lang="en-US" sz="1400" b="1" i="0" u="none" strike="noStrike">
                          <a:solidFill>
                            <a:srgbClr val="000000"/>
                          </a:solidFill>
                          <a:latin typeface="Arial Narrow" pitchFamily="34" charset="0"/>
                        </a:rPr>
                        <a:t>10</a:t>
                      </a:r>
                    </a:p>
                  </a:txBody>
                  <a:tcPr marL="8153" marR="8153" marT="8153" marB="0" anchor="b">
                    <a:lnL>
                      <a:noFill/>
                    </a:lnL>
                    <a:lnR>
                      <a:noFill/>
                    </a:lnR>
                    <a:lnT>
                      <a:noFill/>
                    </a:lnT>
                    <a:lnB>
                      <a:noFill/>
                    </a:lnB>
                  </a:tcPr>
                </a:tc>
                <a:tc gridSpan="3">
                  <a:txBody>
                    <a:bodyPr/>
                    <a:lstStyle/>
                    <a:p>
                      <a:pPr algn="l" fontAlgn="b"/>
                      <a:r>
                        <a:rPr lang="en-US" sz="1400" b="1" i="0" u="none" strike="noStrike" dirty="0">
                          <a:solidFill>
                            <a:srgbClr val="000000"/>
                          </a:solidFill>
                          <a:latin typeface="Arial Narrow" pitchFamily="34" charset="0"/>
                        </a:rPr>
                        <a:t>Improvement </a:t>
                      </a:r>
                    </a:p>
                  </a:txBody>
                  <a:tcPr marL="8153" marR="8153" marT="8153"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3"/>
                  </a:ext>
                </a:extLst>
              </a:tr>
              <a:tr h="216856">
                <a:tc>
                  <a:txBody>
                    <a:bodyPr/>
                    <a:lstStyle/>
                    <a:p>
                      <a:pPr algn="ctr" fontAlgn="b"/>
                      <a:endParaRPr lang="en-US" sz="1400" b="1"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10.1</a:t>
                      </a:r>
                    </a:p>
                  </a:txBody>
                  <a:tcPr marL="8153" marR="8153" marT="8153" marB="0" anchor="b">
                    <a:lnL>
                      <a:noFill/>
                    </a:lnL>
                    <a:lnR>
                      <a:noFill/>
                    </a:lnR>
                    <a:lnT>
                      <a:noFill/>
                    </a:lnT>
                    <a:lnB>
                      <a:noFill/>
                    </a:lnB>
                  </a:tcPr>
                </a:tc>
                <a:tc gridSpan="2">
                  <a:txBody>
                    <a:bodyPr/>
                    <a:lstStyle/>
                    <a:p>
                      <a:pPr algn="l" fontAlgn="b"/>
                      <a:r>
                        <a:rPr lang="en-US" sz="1400" b="1" i="1" u="none" strike="noStrike">
                          <a:solidFill>
                            <a:srgbClr val="000000"/>
                          </a:solidFill>
                          <a:latin typeface="Arial Narrow" pitchFamily="34" charset="0"/>
                        </a:rPr>
                        <a:t>General</a:t>
                      </a:r>
                    </a:p>
                  </a:txBody>
                  <a:tcPr marL="8153" marR="8153"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4"/>
                  </a:ext>
                </a:extLst>
              </a:tr>
              <a:tr h="216856">
                <a:tc>
                  <a:txBody>
                    <a:bodyPr/>
                    <a:lstStyle/>
                    <a:p>
                      <a:pPr algn="ctr" fontAlgn="b"/>
                      <a:endParaRPr lang="en-US" sz="1400" b="1"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10.2</a:t>
                      </a:r>
                    </a:p>
                  </a:txBody>
                  <a:tcPr marL="8153" marR="8153" marT="8153" marB="0" anchor="b">
                    <a:lnL>
                      <a:noFill/>
                    </a:lnL>
                    <a:lnR>
                      <a:noFill/>
                    </a:lnR>
                    <a:lnT>
                      <a:noFill/>
                    </a:lnT>
                    <a:lnB>
                      <a:noFill/>
                    </a:lnB>
                  </a:tcPr>
                </a:tc>
                <a:tc gridSpan="2">
                  <a:txBody>
                    <a:bodyPr/>
                    <a:lstStyle/>
                    <a:p>
                      <a:pPr algn="l" fontAlgn="b"/>
                      <a:r>
                        <a:rPr lang="en-US" sz="1400" b="1" i="1" u="none" strike="noStrike">
                          <a:solidFill>
                            <a:srgbClr val="000000"/>
                          </a:solidFill>
                          <a:latin typeface="Arial Narrow" pitchFamily="34" charset="0"/>
                        </a:rPr>
                        <a:t>Nonconformity and corrective action</a:t>
                      </a:r>
                    </a:p>
                  </a:txBody>
                  <a:tcPr marL="8153" marR="8153"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5"/>
                  </a:ext>
                </a:extLst>
              </a:tr>
              <a:tr h="216856">
                <a:tc>
                  <a:txBody>
                    <a:bodyPr/>
                    <a:lstStyle/>
                    <a:p>
                      <a:pPr algn="ctr" fontAlgn="b"/>
                      <a:endParaRPr lang="en-US" sz="1400" b="1" i="0" u="none" strike="noStrike">
                        <a:solidFill>
                          <a:srgbClr val="000000"/>
                        </a:solidFill>
                        <a:latin typeface="Arial Narrow" pitchFamily="34" charset="0"/>
                      </a:endParaRPr>
                    </a:p>
                  </a:txBody>
                  <a:tcPr marL="8153" marR="8153" marT="8153" marB="0" anchor="b">
                    <a:lnL>
                      <a:noFill/>
                    </a:lnL>
                    <a:lnR>
                      <a:noFill/>
                    </a:lnR>
                    <a:lnT>
                      <a:noFill/>
                    </a:lnT>
                    <a:lnB>
                      <a:noFill/>
                    </a:lnB>
                  </a:tcPr>
                </a:tc>
                <a:tc>
                  <a:txBody>
                    <a:bodyPr/>
                    <a:lstStyle/>
                    <a:p>
                      <a:pPr algn="ctr" fontAlgn="b"/>
                      <a:r>
                        <a:rPr lang="en-US" sz="1400" b="1" i="1" u="none" strike="noStrike">
                          <a:solidFill>
                            <a:srgbClr val="000000"/>
                          </a:solidFill>
                          <a:latin typeface="Arial Narrow" pitchFamily="34" charset="0"/>
                        </a:rPr>
                        <a:t>10.3</a:t>
                      </a:r>
                    </a:p>
                  </a:txBody>
                  <a:tcPr marL="8153" marR="8153" marT="8153" marB="0" anchor="b">
                    <a:lnL>
                      <a:noFill/>
                    </a:lnL>
                    <a:lnR>
                      <a:noFill/>
                    </a:lnR>
                    <a:lnT>
                      <a:noFill/>
                    </a:lnT>
                    <a:lnB>
                      <a:noFill/>
                    </a:lnB>
                  </a:tcPr>
                </a:tc>
                <a:tc gridSpan="2">
                  <a:txBody>
                    <a:bodyPr/>
                    <a:lstStyle/>
                    <a:p>
                      <a:pPr algn="l" fontAlgn="b"/>
                      <a:r>
                        <a:rPr lang="en-US" sz="1400" b="1" i="1" u="none" strike="noStrike" dirty="0">
                          <a:solidFill>
                            <a:srgbClr val="000000"/>
                          </a:solidFill>
                          <a:latin typeface="Arial Narrow" pitchFamily="34" charset="0"/>
                        </a:rPr>
                        <a:t>Continual improvement</a:t>
                      </a:r>
                    </a:p>
                  </a:txBody>
                  <a:tcPr marL="8153" marR="8153"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6"/>
                  </a:ext>
                </a:extLst>
              </a:tr>
            </a:tbl>
          </a:graphicData>
        </a:graphic>
      </p:graphicFrame>
      <p:sp>
        <p:nvSpPr>
          <p:cNvPr id="6" name="Rectangle 5"/>
          <p:cNvSpPr/>
          <p:nvPr/>
        </p:nvSpPr>
        <p:spPr>
          <a:xfrm>
            <a:off x="1" y="8"/>
            <a:ext cx="3627620" cy="42770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latin typeface="Arial Narrow" pitchFamily="34" charset="0"/>
              </a:rPr>
              <a:t>Persyaratan</a:t>
            </a:r>
            <a:r>
              <a:rPr lang="en-US" sz="2000" b="1" dirty="0">
                <a:solidFill>
                  <a:schemeClr val="tx1"/>
                </a:solidFill>
                <a:latin typeface="Arial Narrow" pitchFamily="34" charset="0"/>
              </a:rPr>
              <a:t> ISO 14001:2015</a:t>
            </a:r>
          </a:p>
        </p:txBody>
      </p:sp>
      <p:cxnSp>
        <p:nvCxnSpPr>
          <p:cNvPr id="7" name="Straight Connector 6"/>
          <p:cNvCxnSpPr/>
          <p:nvPr/>
        </p:nvCxnSpPr>
        <p:spPr>
          <a:xfrm>
            <a:off x="5085347" y="657726"/>
            <a:ext cx="16043" cy="58682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E3C873F4-B301-4F0B-8BAE-240E3969F42F}" type="slidenum">
              <a:rPr lang="en-US" smtClean="0"/>
              <a:pPr>
                <a:defRPr/>
              </a:pPr>
              <a:t>10</a:t>
            </a:fld>
            <a:endParaRPr 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Rectangle 55"/>
          <p:cNvSpPr/>
          <p:nvPr/>
        </p:nvSpPr>
        <p:spPr>
          <a:xfrm>
            <a:off x="522510" y="2095694"/>
            <a:ext cx="2006600" cy="2333314"/>
          </a:xfrm>
          <a:prstGeom prst="rect">
            <a:avLst/>
          </a:prstGeom>
          <a:solidFill>
            <a:srgbClr val="009900"/>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Narrow" pitchFamily="34" charset="0"/>
            </a:endParaRPr>
          </a:p>
        </p:txBody>
      </p:sp>
      <p:sp>
        <p:nvSpPr>
          <p:cNvPr id="50" name="Rectangle 49"/>
          <p:cNvSpPr/>
          <p:nvPr/>
        </p:nvSpPr>
        <p:spPr>
          <a:xfrm>
            <a:off x="593793" y="2173691"/>
            <a:ext cx="1828800" cy="5114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Organization Context</a:t>
            </a:r>
          </a:p>
        </p:txBody>
      </p:sp>
      <p:sp>
        <p:nvSpPr>
          <p:cNvPr id="52" name="Rectangle 51"/>
          <p:cNvSpPr/>
          <p:nvPr/>
        </p:nvSpPr>
        <p:spPr>
          <a:xfrm>
            <a:off x="598713" y="2743197"/>
            <a:ext cx="1828800" cy="10866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Compliance obligation</a:t>
            </a:r>
          </a:p>
          <a:p>
            <a:pPr algn="ctr"/>
            <a:r>
              <a:rPr lang="en-US" sz="1600" dirty="0">
                <a:solidFill>
                  <a:schemeClr val="tx1"/>
                </a:solidFill>
                <a:latin typeface="Arial Narrow" pitchFamily="34" charset="0"/>
              </a:rPr>
              <a:t>&amp;</a:t>
            </a:r>
          </a:p>
          <a:p>
            <a:pPr algn="ctr"/>
            <a:r>
              <a:rPr lang="en-US" sz="1600" dirty="0">
                <a:solidFill>
                  <a:schemeClr val="tx1"/>
                </a:solidFill>
                <a:latin typeface="Arial Narrow" pitchFamily="34" charset="0"/>
              </a:rPr>
              <a:t>Evaluation of compliance</a:t>
            </a:r>
          </a:p>
        </p:txBody>
      </p:sp>
      <p:sp>
        <p:nvSpPr>
          <p:cNvPr id="63" name="Rectangle 62"/>
          <p:cNvSpPr/>
          <p:nvPr/>
        </p:nvSpPr>
        <p:spPr>
          <a:xfrm>
            <a:off x="2879265" y="3307783"/>
            <a:ext cx="1828800" cy="731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Planning Action</a:t>
            </a:r>
          </a:p>
        </p:txBody>
      </p:sp>
      <p:sp>
        <p:nvSpPr>
          <p:cNvPr id="70" name="Rectangle 69"/>
          <p:cNvSpPr/>
          <p:nvPr/>
        </p:nvSpPr>
        <p:spPr>
          <a:xfrm>
            <a:off x="5020125" y="3304154"/>
            <a:ext cx="1828800" cy="73152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Operational planning and control</a:t>
            </a:r>
          </a:p>
        </p:txBody>
      </p:sp>
      <p:sp>
        <p:nvSpPr>
          <p:cNvPr id="71" name="Rectangle 70"/>
          <p:cNvSpPr/>
          <p:nvPr/>
        </p:nvSpPr>
        <p:spPr>
          <a:xfrm>
            <a:off x="582677" y="3905436"/>
            <a:ext cx="1828800"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Environment Aspect</a:t>
            </a:r>
          </a:p>
        </p:txBody>
      </p:sp>
      <p:cxnSp>
        <p:nvCxnSpPr>
          <p:cNvPr id="79" name="Shape 78"/>
          <p:cNvCxnSpPr>
            <a:stCxn id="56" idx="3"/>
            <a:endCxn id="67" idx="1"/>
          </p:cNvCxnSpPr>
          <p:nvPr/>
        </p:nvCxnSpPr>
        <p:spPr>
          <a:xfrm flipV="1">
            <a:off x="2529110" y="1899538"/>
            <a:ext cx="350155" cy="1362813"/>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56" idx="3"/>
            <a:endCxn id="63" idx="1"/>
          </p:cNvCxnSpPr>
          <p:nvPr/>
        </p:nvCxnSpPr>
        <p:spPr>
          <a:xfrm>
            <a:off x="2529110" y="3262351"/>
            <a:ext cx="350155" cy="411192"/>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7494815" y="3888234"/>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Hazardous material &amp; Waste control</a:t>
            </a:r>
          </a:p>
        </p:txBody>
      </p:sp>
      <p:sp>
        <p:nvSpPr>
          <p:cNvPr id="100" name="Rectangle 99"/>
          <p:cNvSpPr/>
          <p:nvPr/>
        </p:nvSpPr>
        <p:spPr>
          <a:xfrm>
            <a:off x="2879271" y="4988022"/>
            <a:ext cx="4027717" cy="3702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Performance evaluation </a:t>
            </a:r>
          </a:p>
        </p:txBody>
      </p:sp>
      <p:sp>
        <p:nvSpPr>
          <p:cNvPr id="102" name="Rectangle 101"/>
          <p:cNvSpPr/>
          <p:nvPr/>
        </p:nvSpPr>
        <p:spPr>
          <a:xfrm>
            <a:off x="7487609" y="5764576"/>
            <a:ext cx="1828800" cy="32194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Narrow" pitchFamily="34" charset="0"/>
              </a:rPr>
              <a:t>Emergency Situation</a:t>
            </a:r>
          </a:p>
        </p:txBody>
      </p:sp>
      <p:sp>
        <p:nvSpPr>
          <p:cNvPr id="115" name="Rectangle 114"/>
          <p:cNvSpPr/>
          <p:nvPr/>
        </p:nvSpPr>
        <p:spPr>
          <a:xfrm>
            <a:off x="2872064" y="6368677"/>
            <a:ext cx="1830564" cy="3184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Corrective action</a:t>
            </a:r>
          </a:p>
        </p:txBody>
      </p:sp>
      <p:sp>
        <p:nvSpPr>
          <p:cNvPr id="116" name="Rectangle 115"/>
          <p:cNvSpPr/>
          <p:nvPr/>
        </p:nvSpPr>
        <p:spPr>
          <a:xfrm>
            <a:off x="4931302" y="6368677"/>
            <a:ext cx="2140100" cy="3352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Continual improvement </a:t>
            </a:r>
          </a:p>
        </p:txBody>
      </p:sp>
      <p:sp>
        <p:nvSpPr>
          <p:cNvPr id="118" name="Rectangle 117"/>
          <p:cNvSpPr/>
          <p:nvPr/>
        </p:nvSpPr>
        <p:spPr>
          <a:xfrm>
            <a:off x="2872064" y="5764577"/>
            <a:ext cx="1828800" cy="35081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Narrow" pitchFamily="34" charset="0"/>
              </a:rPr>
              <a:t>Out of standard</a:t>
            </a:r>
          </a:p>
        </p:txBody>
      </p:sp>
      <p:cxnSp>
        <p:nvCxnSpPr>
          <p:cNvPr id="126" name="Straight Arrow Connector 125"/>
          <p:cNvCxnSpPr>
            <a:stCxn id="63" idx="2"/>
          </p:cNvCxnSpPr>
          <p:nvPr/>
        </p:nvCxnSpPr>
        <p:spPr>
          <a:xfrm>
            <a:off x="3793665" y="4039303"/>
            <a:ext cx="0" cy="94871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8" idx="2"/>
            <a:endCxn id="115" idx="0"/>
          </p:cNvCxnSpPr>
          <p:nvPr/>
        </p:nvCxnSpPr>
        <p:spPr>
          <a:xfrm>
            <a:off x="3786464" y="6115396"/>
            <a:ext cx="882" cy="2532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7516655" y="6368677"/>
            <a:ext cx="1787000" cy="3306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Response</a:t>
            </a:r>
          </a:p>
        </p:txBody>
      </p:sp>
      <p:cxnSp>
        <p:nvCxnSpPr>
          <p:cNvPr id="135" name="Straight Arrow Connector 134"/>
          <p:cNvCxnSpPr>
            <a:stCxn id="67" idx="2"/>
            <a:endCxn id="98" idx="0"/>
          </p:cNvCxnSpPr>
          <p:nvPr/>
        </p:nvCxnSpPr>
        <p:spPr>
          <a:xfrm>
            <a:off x="3793665" y="2128138"/>
            <a:ext cx="0" cy="38227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672041" y="163316"/>
            <a:ext cx="2618007" cy="338975"/>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rial Narrow" pitchFamily="34" charset="0"/>
              </a:rPr>
              <a:t>LEADERSHIP</a:t>
            </a:r>
          </a:p>
        </p:txBody>
      </p:sp>
      <p:sp>
        <p:nvSpPr>
          <p:cNvPr id="67" name="Rectangle 66"/>
          <p:cNvSpPr/>
          <p:nvPr/>
        </p:nvSpPr>
        <p:spPr>
          <a:xfrm>
            <a:off x="2879265" y="1670938"/>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Risk &amp; Opportunities</a:t>
            </a:r>
          </a:p>
        </p:txBody>
      </p:sp>
      <p:cxnSp>
        <p:nvCxnSpPr>
          <p:cNvPr id="97" name="Straight Arrow Connector 96"/>
          <p:cNvCxnSpPr>
            <a:stCxn id="63" idx="3"/>
            <a:endCxn id="70" idx="1"/>
          </p:cNvCxnSpPr>
          <p:nvPr/>
        </p:nvCxnSpPr>
        <p:spPr>
          <a:xfrm flipV="1">
            <a:off x="4708065" y="3669914"/>
            <a:ext cx="312060" cy="36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5078189" y="5764578"/>
            <a:ext cx="1828800" cy="321943"/>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Narrow" pitchFamily="34" charset="0"/>
              </a:rPr>
              <a:t>Achieve</a:t>
            </a:r>
          </a:p>
        </p:txBody>
      </p:sp>
      <p:cxnSp>
        <p:nvCxnSpPr>
          <p:cNvPr id="145" name="Elbow Connector 46"/>
          <p:cNvCxnSpPr>
            <a:stCxn id="100" idx="2"/>
            <a:endCxn id="144" idx="0"/>
          </p:cNvCxnSpPr>
          <p:nvPr/>
        </p:nvCxnSpPr>
        <p:spPr>
          <a:xfrm rot="16200000" flipH="1">
            <a:off x="5239719" y="5011708"/>
            <a:ext cx="406280" cy="109945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44" idx="2"/>
            <a:endCxn id="116" idx="0"/>
          </p:cNvCxnSpPr>
          <p:nvPr/>
        </p:nvCxnSpPr>
        <p:spPr>
          <a:xfrm>
            <a:off x="5992589" y="6086521"/>
            <a:ext cx="8763" cy="2821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57" idx="2"/>
            <a:endCxn id="102" idx="0"/>
          </p:cNvCxnSpPr>
          <p:nvPr/>
        </p:nvCxnSpPr>
        <p:spPr>
          <a:xfrm flipH="1">
            <a:off x="8402009" y="5554572"/>
            <a:ext cx="7206" cy="2100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7" name="Rectangle 156"/>
          <p:cNvSpPr/>
          <p:nvPr/>
        </p:nvSpPr>
        <p:spPr>
          <a:xfrm>
            <a:off x="7494815" y="5097372"/>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Emergency Preparedness</a:t>
            </a:r>
          </a:p>
        </p:txBody>
      </p:sp>
      <p:cxnSp>
        <p:nvCxnSpPr>
          <p:cNvPr id="163" name="Straight Arrow Connector 162"/>
          <p:cNvCxnSpPr>
            <a:stCxn id="102" idx="2"/>
            <a:endCxn id="131" idx="0"/>
          </p:cNvCxnSpPr>
          <p:nvPr/>
        </p:nvCxnSpPr>
        <p:spPr>
          <a:xfrm>
            <a:off x="8402009" y="6086521"/>
            <a:ext cx="8146" cy="2821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7494815" y="2433635"/>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Design of Product /  Services</a:t>
            </a:r>
          </a:p>
        </p:txBody>
      </p:sp>
      <p:sp>
        <p:nvSpPr>
          <p:cNvPr id="194" name="Rectangle 193"/>
          <p:cNvSpPr/>
          <p:nvPr/>
        </p:nvSpPr>
        <p:spPr>
          <a:xfrm>
            <a:off x="7494815" y="2941636"/>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Purchase</a:t>
            </a:r>
          </a:p>
        </p:txBody>
      </p:sp>
      <p:sp>
        <p:nvSpPr>
          <p:cNvPr id="197" name="Rectangle 196"/>
          <p:cNvSpPr/>
          <p:nvPr/>
        </p:nvSpPr>
        <p:spPr>
          <a:xfrm>
            <a:off x="7494815" y="3478894"/>
            <a:ext cx="1828800" cy="3509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Delivery</a:t>
            </a:r>
          </a:p>
        </p:txBody>
      </p:sp>
      <p:sp>
        <p:nvSpPr>
          <p:cNvPr id="61" name="Oval 60"/>
          <p:cNvSpPr/>
          <p:nvPr/>
        </p:nvSpPr>
        <p:spPr>
          <a:xfrm>
            <a:off x="484411" y="4947717"/>
            <a:ext cx="1843314" cy="932528"/>
          </a:xfrm>
          <a:prstGeom prst="ellipse">
            <a:avLst/>
          </a:prstGeom>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Arial Narrow" pitchFamily="34" charset="0"/>
              </a:rPr>
              <a:t>Life Cycle Perspective</a:t>
            </a:r>
          </a:p>
        </p:txBody>
      </p:sp>
      <p:cxnSp>
        <p:nvCxnSpPr>
          <p:cNvPr id="69" name="Elbow Connector 68"/>
          <p:cNvCxnSpPr>
            <a:stCxn id="71" idx="1"/>
            <a:endCxn id="61" idx="2"/>
          </p:cNvCxnSpPr>
          <p:nvPr/>
        </p:nvCxnSpPr>
        <p:spPr>
          <a:xfrm rot="10800000" flipV="1">
            <a:off x="484411" y="4134035"/>
            <a:ext cx="98266" cy="1279945"/>
          </a:xfrm>
          <a:prstGeom prst="bentConnector3">
            <a:avLst>
              <a:gd name="adj1" fmla="val 273863"/>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229732" y="182879"/>
            <a:ext cx="9385905" cy="6593305"/>
          </a:xfrm>
          <a:prstGeom prst="rect">
            <a:avLst/>
          </a:prstGeom>
          <a:noFill/>
          <a:ln w="19050">
            <a:solidFill>
              <a:srgbClr val="00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Narrow" pitchFamily="34" charset="0"/>
            </a:endParaRPr>
          </a:p>
        </p:txBody>
      </p:sp>
      <p:sp>
        <p:nvSpPr>
          <p:cNvPr id="68" name="Rectangle 67"/>
          <p:cNvSpPr/>
          <p:nvPr/>
        </p:nvSpPr>
        <p:spPr>
          <a:xfrm>
            <a:off x="7494815" y="4437782"/>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Resources sustainability</a:t>
            </a:r>
          </a:p>
        </p:txBody>
      </p:sp>
      <p:sp>
        <p:nvSpPr>
          <p:cNvPr id="92" name="Rectangle 91"/>
          <p:cNvSpPr/>
          <p:nvPr/>
        </p:nvSpPr>
        <p:spPr>
          <a:xfrm>
            <a:off x="7511139" y="342604"/>
            <a:ext cx="1828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Documented Information</a:t>
            </a:r>
          </a:p>
        </p:txBody>
      </p:sp>
      <p:sp>
        <p:nvSpPr>
          <p:cNvPr id="93" name="Rectangle 92"/>
          <p:cNvSpPr/>
          <p:nvPr/>
        </p:nvSpPr>
        <p:spPr>
          <a:xfrm>
            <a:off x="7516655" y="1315514"/>
            <a:ext cx="1828800" cy="38918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Competence </a:t>
            </a:r>
          </a:p>
        </p:txBody>
      </p:sp>
      <p:sp>
        <p:nvSpPr>
          <p:cNvPr id="94" name="Rectangle 93"/>
          <p:cNvSpPr/>
          <p:nvPr/>
        </p:nvSpPr>
        <p:spPr>
          <a:xfrm>
            <a:off x="7511139" y="858314"/>
            <a:ext cx="1828800" cy="3882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Communication </a:t>
            </a:r>
          </a:p>
        </p:txBody>
      </p:sp>
      <p:sp>
        <p:nvSpPr>
          <p:cNvPr id="95" name="Rectangle 94"/>
          <p:cNvSpPr/>
          <p:nvPr/>
        </p:nvSpPr>
        <p:spPr>
          <a:xfrm>
            <a:off x="7516655" y="1772713"/>
            <a:ext cx="1828800" cy="34509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Awareness </a:t>
            </a:r>
          </a:p>
        </p:txBody>
      </p:sp>
      <p:sp>
        <p:nvSpPr>
          <p:cNvPr id="72" name="Rectangle 71"/>
          <p:cNvSpPr/>
          <p:nvPr/>
        </p:nvSpPr>
        <p:spPr>
          <a:xfrm>
            <a:off x="7384813" y="307839"/>
            <a:ext cx="2047946" cy="185603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Narrow" pitchFamily="34" charset="0"/>
            </a:endParaRPr>
          </a:p>
        </p:txBody>
      </p:sp>
      <p:sp>
        <p:nvSpPr>
          <p:cNvPr id="98" name="Rectangle 97"/>
          <p:cNvSpPr/>
          <p:nvPr/>
        </p:nvSpPr>
        <p:spPr>
          <a:xfrm>
            <a:off x="2879265" y="2510416"/>
            <a:ext cx="1828800" cy="4843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Environment Objectives</a:t>
            </a:r>
          </a:p>
        </p:txBody>
      </p:sp>
      <p:cxnSp>
        <p:nvCxnSpPr>
          <p:cNvPr id="109" name="Straight Arrow Connector 108"/>
          <p:cNvCxnSpPr>
            <a:stCxn id="98" idx="2"/>
            <a:endCxn id="63" idx="0"/>
          </p:cNvCxnSpPr>
          <p:nvPr/>
        </p:nvCxnSpPr>
        <p:spPr>
          <a:xfrm>
            <a:off x="3793665" y="2994805"/>
            <a:ext cx="0" cy="31297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5020125" y="2795250"/>
            <a:ext cx="1828800" cy="432417"/>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Support</a:t>
            </a:r>
          </a:p>
        </p:txBody>
      </p:sp>
      <p:cxnSp>
        <p:nvCxnSpPr>
          <p:cNvPr id="122" name="Shape 78"/>
          <p:cNvCxnSpPr>
            <a:stCxn id="63" idx="3"/>
            <a:endCxn id="121" idx="1"/>
          </p:cNvCxnSpPr>
          <p:nvPr/>
        </p:nvCxnSpPr>
        <p:spPr>
          <a:xfrm flipV="1">
            <a:off x="4708065" y="3011459"/>
            <a:ext cx="312060" cy="662084"/>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5" name="Shape 78"/>
          <p:cNvCxnSpPr>
            <a:stCxn id="121" idx="0"/>
            <a:endCxn id="72" idx="1"/>
          </p:cNvCxnSpPr>
          <p:nvPr/>
        </p:nvCxnSpPr>
        <p:spPr>
          <a:xfrm rot="5400000" flipH="1" flipV="1">
            <a:off x="5879971" y="1290408"/>
            <a:ext cx="1559396" cy="1450288"/>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7384813" y="2367034"/>
            <a:ext cx="2047945" cy="258068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Narrow" pitchFamily="34" charset="0"/>
            </a:endParaRPr>
          </a:p>
        </p:txBody>
      </p:sp>
      <p:cxnSp>
        <p:nvCxnSpPr>
          <p:cNvPr id="143" name="Elbow Connector 142"/>
          <p:cNvCxnSpPr>
            <a:stCxn id="56" idx="3"/>
            <a:endCxn id="98" idx="1"/>
          </p:cNvCxnSpPr>
          <p:nvPr/>
        </p:nvCxnSpPr>
        <p:spPr>
          <a:xfrm flipV="1">
            <a:off x="2529110" y="2752611"/>
            <a:ext cx="350155" cy="50974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70" idx="3"/>
          </p:cNvCxnSpPr>
          <p:nvPr/>
        </p:nvCxnSpPr>
        <p:spPr>
          <a:xfrm>
            <a:off x="6848925" y="3669914"/>
            <a:ext cx="5358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78706" y="46864"/>
            <a:ext cx="2054724" cy="36548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Environmental policy</a:t>
            </a:r>
          </a:p>
        </p:txBody>
      </p:sp>
      <p:cxnSp>
        <p:nvCxnSpPr>
          <p:cNvPr id="167" name="Straight Arrow Connector 166"/>
          <p:cNvCxnSpPr/>
          <p:nvPr/>
        </p:nvCxnSpPr>
        <p:spPr>
          <a:xfrm flipH="1">
            <a:off x="8395232" y="2171877"/>
            <a:ext cx="6777" cy="21059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133" idx="2"/>
            <a:endCxn id="157" idx="0"/>
          </p:cNvCxnSpPr>
          <p:nvPr/>
        </p:nvCxnSpPr>
        <p:spPr>
          <a:xfrm>
            <a:off x="8408786" y="4947718"/>
            <a:ext cx="429" cy="1496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70" idx="2"/>
            <a:endCxn id="191" idx="2"/>
          </p:cNvCxnSpPr>
          <p:nvPr/>
        </p:nvCxnSpPr>
        <p:spPr>
          <a:xfrm rot="5400000">
            <a:off x="4681371" y="3251068"/>
            <a:ext cx="468548" cy="2037760"/>
          </a:xfrm>
          <a:prstGeom prst="bentConnector3">
            <a:avLst>
              <a:gd name="adj1" fmla="val 10377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1" name="Arc 190"/>
          <p:cNvSpPr/>
          <p:nvPr/>
        </p:nvSpPr>
        <p:spPr>
          <a:xfrm rot="16200000">
            <a:off x="3661993" y="4413371"/>
            <a:ext cx="263342" cy="207173"/>
          </a:xfrm>
          <a:prstGeom prst="arc">
            <a:avLst>
              <a:gd name="adj1" fmla="val 16200000"/>
              <a:gd name="adj2" fmla="val 4977489"/>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0" name="Elbow Connector 199"/>
          <p:cNvCxnSpPr>
            <a:stCxn id="191" idx="0"/>
            <a:endCxn id="61" idx="0"/>
          </p:cNvCxnSpPr>
          <p:nvPr/>
        </p:nvCxnSpPr>
        <p:spPr>
          <a:xfrm rot="5400000">
            <a:off x="2332694" y="3590332"/>
            <a:ext cx="430759" cy="2284010"/>
          </a:xfrm>
          <a:prstGeom prst="bentConnector3">
            <a:avLst>
              <a:gd name="adj1" fmla="val 842"/>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5" name="Elbow Connector 46"/>
          <p:cNvCxnSpPr>
            <a:stCxn id="100" idx="2"/>
            <a:endCxn id="118" idx="0"/>
          </p:cNvCxnSpPr>
          <p:nvPr/>
        </p:nvCxnSpPr>
        <p:spPr>
          <a:xfrm rot="5400000">
            <a:off x="4136658" y="5008104"/>
            <a:ext cx="406279" cy="1106666"/>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70" idx="2"/>
          </p:cNvCxnSpPr>
          <p:nvPr/>
        </p:nvCxnSpPr>
        <p:spPr>
          <a:xfrm>
            <a:off x="5934525" y="4035674"/>
            <a:ext cx="0" cy="95234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2560477" y="46864"/>
            <a:ext cx="2854817" cy="58489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itchFamily="34" charset="0"/>
              </a:rPr>
              <a:t>Organizational roles, responsibilities and authorities </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TextBox 18"/>
          <p:cNvSpPr txBox="1"/>
          <p:nvPr/>
        </p:nvSpPr>
        <p:spPr>
          <a:xfrm>
            <a:off x="87084" y="769253"/>
            <a:ext cx="492443" cy="1915894"/>
          </a:xfrm>
          <a:prstGeom prst="rect">
            <a:avLst/>
          </a:prstGeom>
          <a:ln/>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r>
              <a:rPr lang="en-US" sz="2000" b="1" dirty="0"/>
              <a:t>Internal Issues</a:t>
            </a:r>
          </a:p>
        </p:txBody>
      </p:sp>
      <p:sp>
        <p:nvSpPr>
          <p:cNvPr id="26" name="Rectangle 25"/>
          <p:cNvSpPr/>
          <p:nvPr/>
        </p:nvSpPr>
        <p:spPr>
          <a:xfrm>
            <a:off x="928942" y="682177"/>
            <a:ext cx="2743200" cy="64008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rPr>
              <a:t>Kepedulian</a:t>
            </a:r>
            <a:r>
              <a:rPr lang="en-US" sz="1600" dirty="0">
                <a:solidFill>
                  <a:schemeClr val="tx1"/>
                </a:solidFill>
              </a:rPr>
              <a:t> </a:t>
            </a:r>
            <a:r>
              <a:rPr lang="en-US" sz="1600" dirty="0" err="1">
                <a:solidFill>
                  <a:schemeClr val="tx1"/>
                </a:solidFill>
              </a:rPr>
              <a:t>karyawan</a:t>
            </a:r>
            <a:r>
              <a:rPr lang="en-US" sz="1600" dirty="0">
                <a:solidFill>
                  <a:schemeClr val="tx1"/>
                </a:solidFill>
              </a:rPr>
              <a:t> </a:t>
            </a:r>
            <a:r>
              <a:rPr lang="en-US" sz="1600" dirty="0" err="1">
                <a:solidFill>
                  <a:schemeClr val="tx1"/>
                </a:solidFill>
              </a:rPr>
              <a:t>terhadap</a:t>
            </a:r>
            <a:r>
              <a:rPr lang="en-US" sz="1600" dirty="0">
                <a:solidFill>
                  <a:schemeClr val="tx1"/>
                </a:solidFill>
              </a:rPr>
              <a:t> </a:t>
            </a:r>
            <a:r>
              <a:rPr lang="en-US" sz="1600" dirty="0" err="1">
                <a:solidFill>
                  <a:schemeClr val="tx1"/>
                </a:solidFill>
              </a:rPr>
              <a:t>pengelolaan</a:t>
            </a:r>
            <a:r>
              <a:rPr lang="en-US" sz="1600" dirty="0">
                <a:solidFill>
                  <a:schemeClr val="tx1"/>
                </a:solidFill>
              </a:rPr>
              <a:t> </a:t>
            </a:r>
            <a:r>
              <a:rPr lang="en-US" sz="1600" dirty="0" err="1">
                <a:solidFill>
                  <a:schemeClr val="tx1"/>
                </a:solidFill>
              </a:rPr>
              <a:t>lingkungan</a:t>
            </a:r>
            <a:endParaRPr lang="en-US" sz="1600" dirty="0">
              <a:solidFill>
                <a:schemeClr val="tx1"/>
              </a:solidFill>
            </a:endParaRPr>
          </a:p>
        </p:txBody>
      </p:sp>
      <p:sp>
        <p:nvSpPr>
          <p:cNvPr id="27" name="Rectangle 26"/>
          <p:cNvSpPr/>
          <p:nvPr/>
        </p:nvSpPr>
        <p:spPr>
          <a:xfrm>
            <a:off x="921688" y="1415137"/>
            <a:ext cx="2743200" cy="64008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rPr>
              <a:t>Teknologi</a:t>
            </a:r>
            <a:r>
              <a:rPr lang="en-US" sz="1600" dirty="0">
                <a:solidFill>
                  <a:schemeClr val="tx1"/>
                </a:solidFill>
              </a:rPr>
              <a:t> yang </a:t>
            </a:r>
            <a:r>
              <a:rPr lang="en-US" sz="1600" dirty="0" err="1">
                <a:solidFill>
                  <a:schemeClr val="tx1"/>
                </a:solidFill>
              </a:rPr>
              <a:t>diterapkan</a:t>
            </a:r>
            <a:r>
              <a:rPr lang="en-US" sz="1600" dirty="0">
                <a:solidFill>
                  <a:schemeClr val="tx1"/>
                </a:solidFill>
              </a:rPr>
              <a:t> </a:t>
            </a:r>
            <a:r>
              <a:rPr lang="en-US" sz="1600" dirty="0" err="1">
                <a:solidFill>
                  <a:schemeClr val="tx1"/>
                </a:solidFill>
              </a:rPr>
              <a:t>dalam</a:t>
            </a:r>
            <a:r>
              <a:rPr lang="en-US" sz="1600" dirty="0">
                <a:solidFill>
                  <a:schemeClr val="tx1"/>
                </a:solidFill>
              </a:rPr>
              <a:t> </a:t>
            </a:r>
            <a:r>
              <a:rPr lang="en-US" sz="1600" dirty="0" err="1">
                <a:solidFill>
                  <a:schemeClr val="tx1"/>
                </a:solidFill>
              </a:rPr>
              <a:t>pengelolaan</a:t>
            </a:r>
            <a:r>
              <a:rPr lang="en-US" sz="1600" dirty="0">
                <a:solidFill>
                  <a:schemeClr val="tx1"/>
                </a:solidFill>
              </a:rPr>
              <a:t> </a:t>
            </a:r>
            <a:r>
              <a:rPr lang="en-US" sz="1600" dirty="0" err="1">
                <a:solidFill>
                  <a:schemeClr val="tx1"/>
                </a:solidFill>
              </a:rPr>
              <a:t>lingkungan</a:t>
            </a:r>
            <a:endParaRPr lang="en-US" sz="1600" dirty="0">
              <a:solidFill>
                <a:schemeClr val="tx1"/>
              </a:solidFill>
            </a:endParaRPr>
          </a:p>
        </p:txBody>
      </p:sp>
      <p:sp>
        <p:nvSpPr>
          <p:cNvPr id="28" name="Rectangle 27"/>
          <p:cNvSpPr/>
          <p:nvPr/>
        </p:nvSpPr>
        <p:spPr>
          <a:xfrm>
            <a:off x="928948" y="2148097"/>
            <a:ext cx="2743200" cy="82296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rPr>
              <a:t>Kompetensi</a:t>
            </a:r>
            <a:r>
              <a:rPr lang="en-US" sz="1600" dirty="0">
                <a:solidFill>
                  <a:schemeClr val="tx1"/>
                </a:solidFill>
              </a:rPr>
              <a:t> </a:t>
            </a:r>
            <a:r>
              <a:rPr lang="en-US" sz="1600" dirty="0" err="1">
                <a:solidFill>
                  <a:schemeClr val="tx1"/>
                </a:solidFill>
              </a:rPr>
              <a:t>personil</a:t>
            </a:r>
            <a:r>
              <a:rPr lang="en-US" sz="1600" dirty="0">
                <a:solidFill>
                  <a:schemeClr val="tx1"/>
                </a:solidFill>
              </a:rPr>
              <a:t> yang </a:t>
            </a:r>
            <a:r>
              <a:rPr lang="en-US" sz="1600" dirty="0" err="1">
                <a:solidFill>
                  <a:schemeClr val="tx1"/>
                </a:solidFill>
              </a:rPr>
              <a:t>terkait</a:t>
            </a:r>
            <a:r>
              <a:rPr lang="en-US" sz="1600" dirty="0">
                <a:solidFill>
                  <a:schemeClr val="tx1"/>
                </a:solidFill>
              </a:rPr>
              <a:t> </a:t>
            </a:r>
            <a:r>
              <a:rPr lang="en-US" sz="1600" dirty="0" err="1">
                <a:solidFill>
                  <a:schemeClr val="tx1"/>
                </a:solidFill>
              </a:rPr>
              <a:t>dengan</a:t>
            </a:r>
            <a:r>
              <a:rPr lang="en-US" sz="1600" dirty="0">
                <a:solidFill>
                  <a:schemeClr val="tx1"/>
                </a:solidFill>
              </a:rPr>
              <a:t> </a:t>
            </a:r>
            <a:r>
              <a:rPr lang="en-US" sz="1600" dirty="0" err="1">
                <a:solidFill>
                  <a:schemeClr val="tx1"/>
                </a:solidFill>
              </a:rPr>
              <a:t>pengelolaan</a:t>
            </a:r>
            <a:r>
              <a:rPr lang="en-US" sz="1600" dirty="0">
                <a:solidFill>
                  <a:schemeClr val="tx1"/>
                </a:solidFill>
              </a:rPr>
              <a:t> </a:t>
            </a:r>
            <a:r>
              <a:rPr lang="en-US" sz="1600" dirty="0" err="1">
                <a:solidFill>
                  <a:schemeClr val="tx1"/>
                </a:solidFill>
              </a:rPr>
              <a:t>lingkungan</a:t>
            </a:r>
            <a:endParaRPr lang="en-US" sz="1600" dirty="0">
              <a:solidFill>
                <a:schemeClr val="tx1"/>
              </a:solidFill>
            </a:endParaRPr>
          </a:p>
        </p:txBody>
      </p:sp>
      <p:sp>
        <p:nvSpPr>
          <p:cNvPr id="29" name="Rectangle 28"/>
          <p:cNvSpPr/>
          <p:nvPr/>
        </p:nvSpPr>
        <p:spPr>
          <a:xfrm>
            <a:off x="856352" y="624114"/>
            <a:ext cx="2902857" cy="24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638636" y="1407887"/>
            <a:ext cx="130621" cy="63862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3860801" y="1045036"/>
            <a:ext cx="246751" cy="1698168"/>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5" name="Explosion 1 34"/>
          <p:cNvSpPr/>
          <p:nvPr/>
        </p:nvSpPr>
        <p:spPr>
          <a:xfrm>
            <a:off x="4267209" y="812801"/>
            <a:ext cx="2496449" cy="1785256"/>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Efek</a:t>
            </a:r>
            <a:r>
              <a:rPr lang="en-US" sz="1400" dirty="0">
                <a:solidFill>
                  <a:schemeClr val="tx1"/>
                </a:solidFill>
              </a:rPr>
              <a:t> </a:t>
            </a:r>
            <a:r>
              <a:rPr lang="en-US" sz="1400" dirty="0" err="1">
                <a:solidFill>
                  <a:schemeClr val="tx1"/>
                </a:solidFill>
              </a:rPr>
              <a:t>Ketidakpastian</a:t>
            </a:r>
            <a:r>
              <a:rPr lang="en-US" sz="1400" dirty="0">
                <a:solidFill>
                  <a:schemeClr val="tx1"/>
                </a:solidFill>
              </a:rPr>
              <a:t> yang </a:t>
            </a:r>
            <a:r>
              <a:rPr lang="en-US" sz="1400" dirty="0" err="1">
                <a:solidFill>
                  <a:schemeClr val="tx1"/>
                </a:solidFill>
              </a:rPr>
              <a:t>negatif</a:t>
            </a:r>
            <a:endParaRPr lang="en-US" sz="1400" dirty="0">
              <a:solidFill>
                <a:schemeClr val="tx1"/>
              </a:solidFill>
            </a:endParaRPr>
          </a:p>
        </p:txBody>
      </p:sp>
      <p:sp>
        <p:nvSpPr>
          <p:cNvPr id="37" name="Rectangle 36"/>
          <p:cNvSpPr/>
          <p:nvPr/>
        </p:nvSpPr>
        <p:spPr>
          <a:xfrm>
            <a:off x="921688" y="3330985"/>
            <a:ext cx="2743200" cy="5486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Persyaratan</a:t>
            </a:r>
            <a:r>
              <a:rPr lang="en-US" sz="1400" dirty="0">
                <a:solidFill>
                  <a:schemeClr val="tx1"/>
                </a:solidFill>
              </a:rPr>
              <a:t> </a:t>
            </a:r>
            <a:r>
              <a:rPr lang="en-US" sz="1400" dirty="0" err="1">
                <a:solidFill>
                  <a:schemeClr val="tx1"/>
                </a:solidFill>
              </a:rPr>
              <a:t>pelanggan</a:t>
            </a:r>
            <a:r>
              <a:rPr lang="en-US" sz="1400" dirty="0">
                <a:solidFill>
                  <a:schemeClr val="tx1"/>
                </a:solidFill>
              </a:rPr>
              <a:t> </a:t>
            </a:r>
            <a:r>
              <a:rPr lang="en-US" sz="1400" dirty="0" err="1">
                <a:solidFill>
                  <a:schemeClr val="tx1"/>
                </a:solidFill>
              </a:rPr>
              <a:t>terkait</a:t>
            </a:r>
            <a:r>
              <a:rPr lang="en-US" sz="1400" dirty="0">
                <a:solidFill>
                  <a:schemeClr val="tx1"/>
                </a:solidFill>
              </a:rPr>
              <a:t> </a:t>
            </a:r>
            <a:r>
              <a:rPr lang="en-US" sz="1400" dirty="0" err="1">
                <a:solidFill>
                  <a:schemeClr val="tx1"/>
                </a:solidFill>
              </a:rPr>
              <a:t>dengan</a:t>
            </a:r>
            <a:r>
              <a:rPr lang="en-US" sz="1400" dirty="0">
                <a:solidFill>
                  <a:schemeClr val="tx1"/>
                </a:solidFill>
              </a:rPr>
              <a:t> </a:t>
            </a:r>
            <a:r>
              <a:rPr lang="en-US" sz="1400" dirty="0" err="1">
                <a:solidFill>
                  <a:schemeClr val="tx1"/>
                </a:solidFill>
              </a:rPr>
              <a:t>lingkungan</a:t>
            </a:r>
            <a:endParaRPr lang="en-US" sz="1400" dirty="0">
              <a:solidFill>
                <a:schemeClr val="tx1"/>
              </a:solidFill>
            </a:endParaRPr>
          </a:p>
        </p:txBody>
      </p:sp>
      <p:sp>
        <p:nvSpPr>
          <p:cNvPr id="38" name="Rectangle 37"/>
          <p:cNvSpPr/>
          <p:nvPr/>
        </p:nvSpPr>
        <p:spPr>
          <a:xfrm>
            <a:off x="914434" y="3962347"/>
            <a:ext cx="2743200" cy="5486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Peraturan</a:t>
            </a:r>
            <a:r>
              <a:rPr lang="en-US" sz="1400" dirty="0">
                <a:solidFill>
                  <a:schemeClr val="tx1"/>
                </a:solidFill>
              </a:rPr>
              <a:t> </a:t>
            </a:r>
            <a:r>
              <a:rPr lang="en-US" sz="1400" dirty="0" err="1">
                <a:solidFill>
                  <a:schemeClr val="tx1"/>
                </a:solidFill>
              </a:rPr>
              <a:t>pemerintah</a:t>
            </a:r>
            <a:r>
              <a:rPr lang="en-US" sz="1400" dirty="0">
                <a:solidFill>
                  <a:schemeClr val="tx1"/>
                </a:solidFill>
              </a:rPr>
              <a:t> </a:t>
            </a:r>
            <a:r>
              <a:rPr lang="en-US" sz="1400" dirty="0" err="1">
                <a:solidFill>
                  <a:schemeClr val="tx1"/>
                </a:solidFill>
              </a:rPr>
              <a:t>terkait</a:t>
            </a:r>
            <a:r>
              <a:rPr lang="en-US" sz="1400" dirty="0">
                <a:solidFill>
                  <a:schemeClr val="tx1"/>
                </a:solidFill>
              </a:rPr>
              <a:t> </a:t>
            </a:r>
            <a:r>
              <a:rPr lang="en-US" sz="1400" dirty="0" err="1">
                <a:solidFill>
                  <a:schemeClr val="tx1"/>
                </a:solidFill>
              </a:rPr>
              <a:t>dengan</a:t>
            </a:r>
            <a:r>
              <a:rPr lang="en-US" sz="1400" dirty="0">
                <a:solidFill>
                  <a:schemeClr val="tx1"/>
                </a:solidFill>
              </a:rPr>
              <a:t> </a:t>
            </a:r>
            <a:r>
              <a:rPr lang="en-US" sz="1400" dirty="0" err="1">
                <a:solidFill>
                  <a:schemeClr val="tx1"/>
                </a:solidFill>
              </a:rPr>
              <a:t>lingkungan</a:t>
            </a:r>
            <a:endParaRPr lang="en-US" sz="1400" dirty="0">
              <a:solidFill>
                <a:schemeClr val="tx1"/>
              </a:solidFill>
            </a:endParaRPr>
          </a:p>
        </p:txBody>
      </p:sp>
      <p:sp>
        <p:nvSpPr>
          <p:cNvPr id="39" name="Rectangle 38"/>
          <p:cNvSpPr/>
          <p:nvPr/>
        </p:nvSpPr>
        <p:spPr>
          <a:xfrm>
            <a:off x="921694" y="4608223"/>
            <a:ext cx="2743200" cy="5486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Persyaratan</a:t>
            </a:r>
            <a:r>
              <a:rPr lang="en-US" sz="1400" dirty="0">
                <a:solidFill>
                  <a:schemeClr val="tx1"/>
                </a:solidFill>
              </a:rPr>
              <a:t> yang </a:t>
            </a:r>
            <a:r>
              <a:rPr lang="en-US" sz="1400" dirty="0" err="1">
                <a:solidFill>
                  <a:schemeClr val="tx1"/>
                </a:solidFill>
              </a:rPr>
              <a:t>ditetapkan</a:t>
            </a:r>
            <a:r>
              <a:rPr lang="en-US" sz="1400" dirty="0">
                <a:solidFill>
                  <a:schemeClr val="tx1"/>
                </a:solidFill>
              </a:rPr>
              <a:t> </a:t>
            </a:r>
            <a:r>
              <a:rPr lang="en-US" sz="1400" dirty="0" err="1">
                <a:solidFill>
                  <a:schemeClr val="tx1"/>
                </a:solidFill>
              </a:rPr>
              <a:t>oleh</a:t>
            </a:r>
            <a:r>
              <a:rPr lang="en-US" sz="1400" dirty="0">
                <a:solidFill>
                  <a:schemeClr val="tx1"/>
                </a:solidFill>
              </a:rPr>
              <a:t> </a:t>
            </a:r>
            <a:r>
              <a:rPr lang="en-US" sz="1400" dirty="0" err="1">
                <a:solidFill>
                  <a:schemeClr val="tx1"/>
                </a:solidFill>
              </a:rPr>
              <a:t>lembaga</a:t>
            </a:r>
            <a:r>
              <a:rPr lang="en-US" sz="1400" dirty="0">
                <a:solidFill>
                  <a:schemeClr val="tx1"/>
                </a:solidFill>
              </a:rPr>
              <a:t> </a:t>
            </a:r>
            <a:r>
              <a:rPr lang="en-US" sz="1400" dirty="0" err="1">
                <a:solidFill>
                  <a:schemeClr val="tx1"/>
                </a:solidFill>
              </a:rPr>
              <a:t>dan</a:t>
            </a:r>
            <a:r>
              <a:rPr lang="en-US" sz="1400" dirty="0">
                <a:solidFill>
                  <a:schemeClr val="tx1"/>
                </a:solidFill>
              </a:rPr>
              <a:t> </a:t>
            </a:r>
            <a:r>
              <a:rPr lang="en-US" sz="1400" dirty="0" err="1">
                <a:solidFill>
                  <a:schemeClr val="tx1"/>
                </a:solidFill>
              </a:rPr>
              <a:t>organisasi</a:t>
            </a:r>
            <a:r>
              <a:rPr lang="en-US" sz="1400" dirty="0">
                <a:solidFill>
                  <a:schemeClr val="tx1"/>
                </a:solidFill>
              </a:rPr>
              <a:t> </a:t>
            </a:r>
            <a:r>
              <a:rPr lang="en-US" sz="1400" dirty="0" err="1">
                <a:solidFill>
                  <a:schemeClr val="tx1"/>
                </a:solidFill>
              </a:rPr>
              <a:t>lingkungan</a:t>
            </a:r>
            <a:endParaRPr lang="en-US" sz="1400" dirty="0">
              <a:solidFill>
                <a:schemeClr val="tx1"/>
              </a:solidFill>
            </a:endParaRPr>
          </a:p>
        </p:txBody>
      </p:sp>
      <p:sp>
        <p:nvSpPr>
          <p:cNvPr id="40" name="Rectangle 39"/>
          <p:cNvSpPr/>
          <p:nvPr/>
        </p:nvSpPr>
        <p:spPr>
          <a:xfrm>
            <a:off x="849097" y="3272921"/>
            <a:ext cx="2926080" cy="3291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43468" y="5239585"/>
            <a:ext cx="2743200" cy="5486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Aturan</a:t>
            </a:r>
            <a:r>
              <a:rPr lang="en-US" sz="1400" dirty="0">
                <a:solidFill>
                  <a:schemeClr val="tx1"/>
                </a:solidFill>
              </a:rPr>
              <a:t> </a:t>
            </a:r>
            <a:r>
              <a:rPr lang="en-US" sz="1400" dirty="0" err="1">
                <a:solidFill>
                  <a:schemeClr val="tx1"/>
                </a:solidFill>
              </a:rPr>
              <a:t>dan</a:t>
            </a:r>
            <a:r>
              <a:rPr lang="en-US" sz="1400" dirty="0">
                <a:solidFill>
                  <a:schemeClr val="tx1"/>
                </a:solidFill>
              </a:rPr>
              <a:t> </a:t>
            </a:r>
            <a:r>
              <a:rPr lang="en-US" sz="1400" dirty="0" err="1">
                <a:solidFill>
                  <a:schemeClr val="tx1"/>
                </a:solidFill>
              </a:rPr>
              <a:t>persyaratan</a:t>
            </a:r>
            <a:r>
              <a:rPr lang="en-US" sz="1400" dirty="0">
                <a:solidFill>
                  <a:schemeClr val="tx1"/>
                </a:solidFill>
              </a:rPr>
              <a:t> yang </a:t>
            </a:r>
            <a:r>
              <a:rPr lang="en-US" sz="1400" dirty="0" err="1">
                <a:solidFill>
                  <a:schemeClr val="tx1"/>
                </a:solidFill>
              </a:rPr>
              <a:t>dikeluarkan</a:t>
            </a:r>
            <a:r>
              <a:rPr lang="en-US" sz="1400" dirty="0">
                <a:solidFill>
                  <a:schemeClr val="tx1"/>
                </a:solidFill>
              </a:rPr>
              <a:t>/</a:t>
            </a:r>
            <a:r>
              <a:rPr lang="en-US" sz="1400" dirty="0" err="1">
                <a:solidFill>
                  <a:schemeClr val="tx1"/>
                </a:solidFill>
              </a:rPr>
              <a:t>tuntutan</a:t>
            </a:r>
            <a:r>
              <a:rPr lang="en-US" sz="1400" dirty="0">
                <a:solidFill>
                  <a:schemeClr val="tx1"/>
                </a:solidFill>
              </a:rPr>
              <a:t> </a:t>
            </a:r>
            <a:r>
              <a:rPr lang="en-US" sz="1400" dirty="0" err="1">
                <a:solidFill>
                  <a:schemeClr val="tx1"/>
                </a:solidFill>
              </a:rPr>
              <a:t>masyarakat</a:t>
            </a:r>
            <a:endParaRPr lang="en-US" sz="1400" dirty="0">
              <a:solidFill>
                <a:schemeClr val="tx1"/>
              </a:solidFill>
            </a:endParaRPr>
          </a:p>
        </p:txBody>
      </p:sp>
      <p:sp>
        <p:nvSpPr>
          <p:cNvPr id="46" name="Rectangle 45"/>
          <p:cNvSpPr/>
          <p:nvPr/>
        </p:nvSpPr>
        <p:spPr>
          <a:xfrm>
            <a:off x="936214" y="5870947"/>
            <a:ext cx="2743200" cy="5486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Aktual</a:t>
            </a:r>
            <a:r>
              <a:rPr lang="en-US" sz="1400" dirty="0">
                <a:solidFill>
                  <a:schemeClr val="tx1"/>
                </a:solidFill>
              </a:rPr>
              <a:t> </a:t>
            </a:r>
            <a:r>
              <a:rPr lang="en-US" sz="1400" dirty="0" err="1">
                <a:solidFill>
                  <a:schemeClr val="tx1"/>
                </a:solidFill>
              </a:rPr>
              <a:t>kondisi</a:t>
            </a:r>
            <a:r>
              <a:rPr lang="en-US" sz="1400" dirty="0">
                <a:solidFill>
                  <a:schemeClr val="tx1"/>
                </a:solidFill>
              </a:rPr>
              <a:t> </a:t>
            </a:r>
            <a:r>
              <a:rPr lang="en-US" sz="1400" dirty="0" err="1">
                <a:solidFill>
                  <a:schemeClr val="tx1"/>
                </a:solidFill>
              </a:rPr>
              <a:t>lingkungan</a:t>
            </a:r>
            <a:endParaRPr lang="en-US" sz="1400" dirty="0">
              <a:solidFill>
                <a:schemeClr val="tx1"/>
              </a:solidFill>
            </a:endParaRPr>
          </a:p>
        </p:txBody>
      </p:sp>
      <p:grpSp>
        <p:nvGrpSpPr>
          <p:cNvPr id="51" name="Group 50"/>
          <p:cNvGrpSpPr/>
          <p:nvPr/>
        </p:nvGrpSpPr>
        <p:grpSpPr>
          <a:xfrm>
            <a:off x="4223626" y="3149601"/>
            <a:ext cx="2598093" cy="3454400"/>
            <a:chOff x="4484878" y="3338245"/>
            <a:chExt cx="2750466" cy="3088602"/>
          </a:xfrm>
        </p:grpSpPr>
        <p:sp>
          <p:nvSpPr>
            <p:cNvPr id="44" name="Rectangle 43"/>
            <p:cNvSpPr/>
            <p:nvPr/>
          </p:nvSpPr>
          <p:spPr>
            <a:xfrm>
              <a:off x="4492144" y="5246845"/>
              <a:ext cx="2743200" cy="5700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Aktifitas</a:t>
              </a:r>
              <a:r>
                <a:rPr lang="en-US" sz="1400" dirty="0">
                  <a:solidFill>
                    <a:schemeClr val="tx1"/>
                  </a:solidFill>
                </a:rPr>
                <a:t> </a:t>
              </a:r>
              <a:r>
                <a:rPr lang="en-US" sz="1400" dirty="0" err="1">
                  <a:solidFill>
                    <a:schemeClr val="tx1"/>
                  </a:solidFill>
                </a:rPr>
                <a:t>operasional</a:t>
              </a:r>
              <a:r>
                <a:rPr lang="en-US" sz="1400" dirty="0">
                  <a:solidFill>
                    <a:schemeClr val="tx1"/>
                  </a:solidFill>
                </a:rPr>
                <a:t> </a:t>
              </a:r>
              <a:r>
                <a:rPr lang="en-US" sz="1400" dirty="0" err="1">
                  <a:solidFill>
                    <a:schemeClr val="tx1"/>
                  </a:solidFill>
                </a:rPr>
                <a:t>organisasi</a:t>
              </a:r>
              <a:r>
                <a:rPr lang="en-US" sz="1400" dirty="0">
                  <a:solidFill>
                    <a:schemeClr val="tx1"/>
                  </a:solidFill>
                </a:rPr>
                <a:t> </a:t>
              </a:r>
              <a:r>
                <a:rPr lang="en-US" sz="1400" dirty="0" err="1">
                  <a:solidFill>
                    <a:schemeClr val="tx1"/>
                  </a:solidFill>
                </a:rPr>
                <a:t>mengganggu</a:t>
              </a:r>
              <a:r>
                <a:rPr lang="en-US" sz="1400" dirty="0">
                  <a:solidFill>
                    <a:schemeClr val="tx1"/>
                  </a:solidFill>
                </a:rPr>
                <a:t> </a:t>
              </a:r>
              <a:r>
                <a:rPr lang="en-US" sz="1400" dirty="0" err="1">
                  <a:solidFill>
                    <a:schemeClr val="tx1"/>
                  </a:solidFill>
                </a:rPr>
                <a:t>stabilitas</a:t>
              </a:r>
              <a:r>
                <a:rPr lang="en-US" sz="1400" dirty="0">
                  <a:solidFill>
                    <a:schemeClr val="tx1"/>
                  </a:solidFill>
                </a:rPr>
                <a:t> </a:t>
              </a:r>
              <a:r>
                <a:rPr lang="en-US" sz="1400" dirty="0" err="1">
                  <a:solidFill>
                    <a:schemeClr val="tx1"/>
                  </a:solidFill>
                </a:rPr>
                <a:t>masyarakat</a:t>
              </a:r>
              <a:endParaRPr lang="en-US" sz="1400" dirty="0">
                <a:solidFill>
                  <a:schemeClr val="tx1"/>
                </a:solidFill>
              </a:endParaRPr>
            </a:p>
          </p:txBody>
        </p:sp>
        <p:sp>
          <p:nvSpPr>
            <p:cNvPr id="45" name="Rectangle 44"/>
            <p:cNvSpPr/>
            <p:nvPr/>
          </p:nvSpPr>
          <p:spPr>
            <a:xfrm>
              <a:off x="4484884" y="4600969"/>
              <a:ext cx="2743200" cy="5486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Komplain</a:t>
              </a:r>
              <a:r>
                <a:rPr lang="en-US" sz="1400" dirty="0">
                  <a:solidFill>
                    <a:schemeClr val="tx1"/>
                  </a:solidFill>
                </a:rPr>
                <a:t> </a:t>
              </a:r>
              <a:r>
                <a:rPr lang="en-US" sz="1400" dirty="0" err="1">
                  <a:solidFill>
                    <a:schemeClr val="tx1"/>
                  </a:solidFill>
                </a:rPr>
                <a:t>masalah</a:t>
              </a:r>
              <a:r>
                <a:rPr lang="en-US" sz="1400" dirty="0">
                  <a:solidFill>
                    <a:schemeClr val="tx1"/>
                  </a:solidFill>
                </a:rPr>
                <a:t> </a:t>
              </a:r>
              <a:r>
                <a:rPr lang="en-US" sz="1400" dirty="0" err="1">
                  <a:solidFill>
                    <a:schemeClr val="tx1"/>
                  </a:solidFill>
                </a:rPr>
                <a:t>lingkungan</a:t>
              </a:r>
              <a:r>
                <a:rPr lang="en-US" sz="1400" dirty="0">
                  <a:solidFill>
                    <a:schemeClr val="tx1"/>
                  </a:solidFill>
                </a:rPr>
                <a:t> </a:t>
              </a:r>
              <a:r>
                <a:rPr lang="en-US" sz="1400" dirty="0" err="1">
                  <a:solidFill>
                    <a:schemeClr val="tx1"/>
                  </a:solidFill>
                </a:rPr>
                <a:t>dari</a:t>
              </a:r>
              <a:r>
                <a:rPr lang="en-US" sz="1400" dirty="0">
                  <a:solidFill>
                    <a:schemeClr val="tx1"/>
                  </a:solidFill>
                </a:rPr>
                <a:t> </a:t>
              </a:r>
              <a:r>
                <a:rPr lang="en-US" sz="1400" dirty="0" err="1">
                  <a:solidFill>
                    <a:schemeClr val="tx1"/>
                  </a:solidFill>
                </a:rPr>
                <a:t>lembaga</a:t>
              </a:r>
              <a:r>
                <a:rPr lang="en-US" sz="1400" dirty="0">
                  <a:solidFill>
                    <a:schemeClr val="tx1"/>
                  </a:solidFill>
                </a:rPr>
                <a:t> </a:t>
              </a:r>
              <a:r>
                <a:rPr lang="en-US" sz="1400" dirty="0" err="1">
                  <a:solidFill>
                    <a:schemeClr val="tx1"/>
                  </a:solidFill>
                </a:rPr>
                <a:t>dan</a:t>
              </a:r>
              <a:r>
                <a:rPr lang="en-US" sz="1400" dirty="0">
                  <a:solidFill>
                    <a:schemeClr val="tx1"/>
                  </a:solidFill>
                </a:rPr>
                <a:t> </a:t>
              </a:r>
              <a:r>
                <a:rPr lang="en-US" sz="1400" dirty="0" err="1">
                  <a:solidFill>
                    <a:schemeClr val="tx1"/>
                  </a:solidFill>
                </a:rPr>
                <a:t>organisasi</a:t>
              </a:r>
              <a:endParaRPr lang="en-US" sz="1400" dirty="0">
                <a:solidFill>
                  <a:schemeClr val="tx1"/>
                </a:solidFill>
              </a:endParaRPr>
            </a:p>
          </p:txBody>
        </p:sp>
        <p:sp>
          <p:nvSpPr>
            <p:cNvPr id="47" name="Rectangle 46"/>
            <p:cNvSpPr/>
            <p:nvPr/>
          </p:nvSpPr>
          <p:spPr>
            <a:xfrm>
              <a:off x="4484890" y="5878207"/>
              <a:ext cx="2743200" cy="5486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Kalah</a:t>
              </a:r>
              <a:r>
                <a:rPr lang="en-US" sz="1400" dirty="0">
                  <a:solidFill>
                    <a:schemeClr val="tx1"/>
                  </a:solidFill>
                </a:rPr>
                <a:t> </a:t>
              </a:r>
              <a:r>
                <a:rPr lang="en-US" sz="1400" dirty="0" err="1">
                  <a:solidFill>
                    <a:schemeClr val="tx1"/>
                  </a:solidFill>
                </a:rPr>
                <a:t>bersaing</a:t>
              </a:r>
              <a:r>
                <a:rPr lang="en-US" sz="1400" dirty="0">
                  <a:solidFill>
                    <a:schemeClr val="tx1"/>
                  </a:solidFill>
                </a:rPr>
                <a:t> </a:t>
              </a:r>
              <a:r>
                <a:rPr lang="en-US" sz="1400" dirty="0" err="1">
                  <a:solidFill>
                    <a:schemeClr val="tx1"/>
                  </a:solidFill>
                </a:rPr>
                <a:t>dari</a:t>
              </a:r>
              <a:r>
                <a:rPr lang="en-US" sz="1400" dirty="0">
                  <a:solidFill>
                    <a:schemeClr val="tx1"/>
                  </a:solidFill>
                </a:rPr>
                <a:t> </a:t>
              </a:r>
              <a:r>
                <a:rPr lang="en-US" sz="1400" dirty="0" err="1">
                  <a:solidFill>
                    <a:schemeClr val="tx1"/>
                  </a:solidFill>
                </a:rPr>
                <a:t>produk</a:t>
              </a:r>
              <a:r>
                <a:rPr lang="en-US" sz="1400" dirty="0">
                  <a:solidFill>
                    <a:schemeClr val="tx1"/>
                  </a:solidFill>
                </a:rPr>
                <a:t> yang </a:t>
              </a:r>
              <a:r>
                <a:rPr lang="en-US" sz="1400" dirty="0" err="1">
                  <a:solidFill>
                    <a:schemeClr val="tx1"/>
                  </a:solidFill>
                </a:rPr>
                <a:t>ramah</a:t>
              </a:r>
              <a:r>
                <a:rPr lang="en-US" sz="1400" dirty="0">
                  <a:solidFill>
                    <a:schemeClr val="tx1"/>
                  </a:solidFill>
                </a:rPr>
                <a:t> </a:t>
              </a:r>
              <a:r>
                <a:rPr lang="en-US" sz="1400" dirty="0" err="1">
                  <a:solidFill>
                    <a:schemeClr val="tx1"/>
                  </a:solidFill>
                </a:rPr>
                <a:t>lingkungan</a:t>
              </a:r>
              <a:endParaRPr lang="en-US" sz="1400" dirty="0">
                <a:solidFill>
                  <a:schemeClr val="tx1"/>
                </a:solidFill>
              </a:endParaRPr>
            </a:p>
          </p:txBody>
        </p:sp>
        <p:sp>
          <p:nvSpPr>
            <p:cNvPr id="48" name="Rectangle 47"/>
            <p:cNvSpPr/>
            <p:nvPr/>
          </p:nvSpPr>
          <p:spPr>
            <a:xfrm>
              <a:off x="4492138" y="3969607"/>
              <a:ext cx="2743200" cy="5486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Sanksi</a:t>
              </a:r>
              <a:r>
                <a:rPr lang="en-US" sz="1400" dirty="0">
                  <a:solidFill>
                    <a:schemeClr val="tx1"/>
                  </a:solidFill>
                </a:rPr>
                <a:t> </a:t>
              </a:r>
              <a:r>
                <a:rPr lang="en-US" sz="1400" dirty="0" err="1">
                  <a:solidFill>
                    <a:schemeClr val="tx1"/>
                  </a:solidFill>
                </a:rPr>
                <a:t>administrasi</a:t>
              </a:r>
              <a:r>
                <a:rPr lang="en-US" sz="1400" dirty="0">
                  <a:solidFill>
                    <a:schemeClr val="tx1"/>
                  </a:solidFill>
                </a:rPr>
                <a:t>/</a:t>
              </a:r>
              <a:r>
                <a:rPr lang="en-US" sz="1400" dirty="0" err="1">
                  <a:solidFill>
                    <a:schemeClr val="tx1"/>
                  </a:solidFill>
                </a:rPr>
                <a:t>hukum</a:t>
              </a:r>
              <a:r>
                <a:rPr lang="en-US" sz="1400" dirty="0">
                  <a:solidFill>
                    <a:schemeClr val="tx1"/>
                  </a:solidFill>
                </a:rPr>
                <a:t> </a:t>
              </a:r>
              <a:r>
                <a:rPr lang="en-US" sz="1400" dirty="0" err="1">
                  <a:solidFill>
                    <a:schemeClr val="tx1"/>
                  </a:solidFill>
                </a:rPr>
                <a:t>dari</a:t>
              </a:r>
              <a:r>
                <a:rPr lang="en-US" sz="1400" dirty="0">
                  <a:solidFill>
                    <a:schemeClr val="tx1"/>
                  </a:solidFill>
                </a:rPr>
                <a:t> </a:t>
              </a:r>
              <a:r>
                <a:rPr lang="en-US" sz="1400" dirty="0" err="1">
                  <a:solidFill>
                    <a:schemeClr val="tx1"/>
                  </a:solidFill>
                </a:rPr>
                <a:t>instansi</a:t>
              </a:r>
              <a:r>
                <a:rPr lang="en-US" sz="1400" dirty="0">
                  <a:solidFill>
                    <a:schemeClr val="tx1"/>
                  </a:solidFill>
                </a:rPr>
                <a:t> </a:t>
              </a:r>
              <a:r>
                <a:rPr lang="en-US" sz="1400" dirty="0" err="1">
                  <a:solidFill>
                    <a:schemeClr val="tx1"/>
                  </a:solidFill>
                </a:rPr>
                <a:t>pemerintah</a:t>
              </a:r>
              <a:endParaRPr lang="en-US" sz="1400" dirty="0">
                <a:solidFill>
                  <a:schemeClr val="tx1"/>
                </a:solidFill>
              </a:endParaRPr>
            </a:p>
          </p:txBody>
        </p:sp>
        <p:sp>
          <p:nvSpPr>
            <p:cNvPr id="49" name="Rectangle 48"/>
            <p:cNvSpPr/>
            <p:nvPr/>
          </p:nvSpPr>
          <p:spPr>
            <a:xfrm>
              <a:off x="4484878" y="3338245"/>
              <a:ext cx="2743200" cy="5486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Pelanggan</a:t>
              </a:r>
              <a:r>
                <a:rPr lang="en-US" sz="1400" dirty="0">
                  <a:solidFill>
                    <a:schemeClr val="tx1"/>
                  </a:solidFill>
                </a:rPr>
                <a:t> </a:t>
              </a:r>
              <a:r>
                <a:rPr lang="en-US" sz="1400" dirty="0" err="1">
                  <a:solidFill>
                    <a:schemeClr val="tx1"/>
                  </a:solidFill>
                </a:rPr>
                <a:t>akan</a:t>
              </a:r>
              <a:r>
                <a:rPr lang="en-US" sz="1400" dirty="0">
                  <a:solidFill>
                    <a:schemeClr val="tx1"/>
                  </a:solidFill>
                </a:rPr>
                <a:t> </a:t>
              </a:r>
              <a:r>
                <a:rPr lang="en-US" sz="1400" dirty="0" err="1">
                  <a:solidFill>
                    <a:schemeClr val="tx1"/>
                  </a:solidFill>
                </a:rPr>
                <a:t>beralih</a:t>
              </a:r>
              <a:r>
                <a:rPr lang="en-US" sz="1400" dirty="0">
                  <a:solidFill>
                    <a:schemeClr val="tx1"/>
                  </a:solidFill>
                </a:rPr>
                <a:t> </a:t>
              </a:r>
              <a:r>
                <a:rPr lang="en-US" sz="1400" dirty="0" err="1">
                  <a:solidFill>
                    <a:schemeClr val="tx1"/>
                  </a:solidFill>
                </a:rPr>
                <a:t>kepada</a:t>
              </a:r>
              <a:r>
                <a:rPr lang="en-US" sz="1400" dirty="0">
                  <a:solidFill>
                    <a:schemeClr val="tx1"/>
                  </a:solidFill>
                </a:rPr>
                <a:t> </a:t>
              </a:r>
              <a:r>
                <a:rPr lang="en-US" sz="1400" dirty="0" err="1">
                  <a:solidFill>
                    <a:schemeClr val="tx1"/>
                  </a:solidFill>
                </a:rPr>
                <a:t>perusahaan</a:t>
              </a:r>
              <a:r>
                <a:rPr lang="en-US" sz="1400" dirty="0">
                  <a:solidFill>
                    <a:schemeClr val="tx1"/>
                  </a:solidFill>
                </a:rPr>
                <a:t> </a:t>
              </a:r>
              <a:r>
                <a:rPr lang="en-US" sz="1400" dirty="0" err="1">
                  <a:solidFill>
                    <a:schemeClr val="tx1"/>
                  </a:solidFill>
                </a:rPr>
                <a:t>pesaing</a:t>
              </a:r>
              <a:endParaRPr lang="en-US" sz="1400" dirty="0">
                <a:solidFill>
                  <a:schemeClr val="tx1"/>
                </a:solidFill>
              </a:endParaRPr>
            </a:p>
          </p:txBody>
        </p:sp>
      </p:grpSp>
      <p:sp>
        <p:nvSpPr>
          <p:cNvPr id="30" name="Rectangle 29"/>
          <p:cNvSpPr/>
          <p:nvPr/>
        </p:nvSpPr>
        <p:spPr>
          <a:xfrm>
            <a:off x="4151099" y="725713"/>
            <a:ext cx="2757703" cy="595085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829348" y="457136"/>
            <a:ext cx="1393501" cy="400110"/>
          </a:xfrm>
          <a:prstGeom prst="rect">
            <a:avLst/>
          </a:prstGeom>
          <a:solidFill>
            <a:srgbClr val="FF0000"/>
          </a:solid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t>RISIKO</a:t>
            </a:r>
          </a:p>
        </p:txBody>
      </p:sp>
      <p:sp>
        <p:nvSpPr>
          <p:cNvPr id="34" name="TextBox 33"/>
          <p:cNvSpPr txBox="1"/>
          <p:nvPr/>
        </p:nvSpPr>
        <p:spPr>
          <a:xfrm>
            <a:off x="87100" y="3788224"/>
            <a:ext cx="492443" cy="1915894"/>
          </a:xfrm>
          <a:prstGeom prst="rect">
            <a:avLst/>
          </a:prstGeom>
          <a:ln/>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r>
              <a:rPr lang="en-US" sz="2000" b="1" dirty="0" err="1"/>
              <a:t>Eksternal</a:t>
            </a:r>
            <a:r>
              <a:rPr lang="en-US" sz="2000" b="1" dirty="0"/>
              <a:t> Issues</a:t>
            </a:r>
          </a:p>
        </p:txBody>
      </p:sp>
      <p:grpSp>
        <p:nvGrpSpPr>
          <p:cNvPr id="53" name="Group 52"/>
          <p:cNvGrpSpPr/>
          <p:nvPr/>
        </p:nvGrpSpPr>
        <p:grpSpPr>
          <a:xfrm>
            <a:off x="7111967" y="3425368"/>
            <a:ext cx="2598093" cy="3062518"/>
            <a:chOff x="4484878" y="3532901"/>
            <a:chExt cx="2750466" cy="2738219"/>
          </a:xfrm>
        </p:grpSpPr>
        <p:sp>
          <p:nvSpPr>
            <p:cNvPr id="54" name="Rectangle 53"/>
            <p:cNvSpPr/>
            <p:nvPr/>
          </p:nvSpPr>
          <p:spPr>
            <a:xfrm>
              <a:off x="4492144" y="5311730"/>
              <a:ext cx="2743200" cy="47922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Penyerapan</a:t>
              </a:r>
              <a:r>
                <a:rPr lang="en-US" sz="1400" dirty="0">
                  <a:solidFill>
                    <a:schemeClr val="tx1"/>
                  </a:solidFill>
                </a:rPr>
                <a:t> </a:t>
              </a:r>
              <a:r>
                <a:rPr lang="en-US" sz="1400" dirty="0" err="1">
                  <a:solidFill>
                    <a:schemeClr val="tx1"/>
                  </a:solidFill>
                </a:rPr>
                <a:t>tenaga</a:t>
              </a:r>
              <a:r>
                <a:rPr lang="en-US" sz="1400" dirty="0">
                  <a:solidFill>
                    <a:schemeClr val="tx1"/>
                  </a:solidFill>
                </a:rPr>
                <a:t> </a:t>
              </a:r>
              <a:r>
                <a:rPr lang="en-US" sz="1400" dirty="0" err="1">
                  <a:solidFill>
                    <a:schemeClr val="tx1"/>
                  </a:solidFill>
                </a:rPr>
                <a:t>kerja</a:t>
              </a:r>
              <a:r>
                <a:rPr lang="en-US" sz="1400" dirty="0">
                  <a:solidFill>
                    <a:schemeClr val="tx1"/>
                  </a:solidFill>
                </a:rPr>
                <a:t> </a:t>
              </a:r>
              <a:r>
                <a:rPr lang="en-US" sz="1400" dirty="0" err="1">
                  <a:solidFill>
                    <a:schemeClr val="tx1"/>
                  </a:solidFill>
                </a:rPr>
                <a:t>lokal</a:t>
              </a:r>
              <a:endParaRPr lang="en-US" sz="1400" dirty="0">
                <a:solidFill>
                  <a:schemeClr val="tx1"/>
                </a:solidFill>
              </a:endParaRPr>
            </a:p>
          </p:txBody>
        </p:sp>
        <p:sp>
          <p:nvSpPr>
            <p:cNvPr id="55" name="Rectangle 54"/>
            <p:cNvSpPr/>
            <p:nvPr/>
          </p:nvSpPr>
          <p:spPr>
            <a:xfrm>
              <a:off x="4484884" y="4665853"/>
              <a:ext cx="2743200" cy="5486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Situasi</a:t>
              </a:r>
              <a:r>
                <a:rPr lang="en-US" sz="1400" dirty="0">
                  <a:solidFill>
                    <a:schemeClr val="tx1"/>
                  </a:solidFill>
                </a:rPr>
                <a:t> </a:t>
              </a:r>
              <a:r>
                <a:rPr lang="en-US" sz="1400" dirty="0" err="1">
                  <a:solidFill>
                    <a:schemeClr val="tx1"/>
                  </a:solidFill>
                </a:rPr>
                <a:t>perusahaan</a:t>
              </a:r>
              <a:r>
                <a:rPr lang="en-US" sz="1400" dirty="0">
                  <a:solidFill>
                    <a:schemeClr val="tx1"/>
                  </a:solidFill>
                </a:rPr>
                <a:t> </a:t>
              </a:r>
              <a:r>
                <a:rPr lang="en-US" sz="1400" dirty="0" err="1">
                  <a:solidFill>
                    <a:schemeClr val="tx1"/>
                  </a:solidFill>
                </a:rPr>
                <a:t>kondusif</a:t>
              </a:r>
              <a:r>
                <a:rPr lang="en-US" sz="1400" dirty="0">
                  <a:solidFill>
                    <a:schemeClr val="tx1"/>
                  </a:solidFill>
                </a:rPr>
                <a:t> </a:t>
              </a:r>
              <a:r>
                <a:rPr lang="en-US" sz="1400" dirty="0" err="1">
                  <a:solidFill>
                    <a:schemeClr val="tx1"/>
                  </a:solidFill>
                </a:rPr>
                <a:t>dan</a:t>
              </a:r>
              <a:r>
                <a:rPr lang="en-US" sz="1400" dirty="0">
                  <a:solidFill>
                    <a:schemeClr val="tx1"/>
                  </a:solidFill>
                </a:rPr>
                <a:t> </a:t>
              </a:r>
              <a:r>
                <a:rPr lang="en-US" sz="1400" dirty="0" err="1">
                  <a:solidFill>
                    <a:schemeClr val="tx1"/>
                  </a:solidFill>
                </a:rPr>
                <a:t>aman</a:t>
              </a:r>
              <a:endParaRPr lang="en-US" sz="1400" dirty="0">
                <a:solidFill>
                  <a:schemeClr val="tx1"/>
                </a:solidFill>
              </a:endParaRPr>
            </a:p>
          </p:txBody>
        </p:sp>
        <p:sp>
          <p:nvSpPr>
            <p:cNvPr id="56" name="Rectangle 55"/>
            <p:cNvSpPr/>
            <p:nvPr/>
          </p:nvSpPr>
          <p:spPr>
            <a:xfrm>
              <a:off x="4484890" y="5878207"/>
              <a:ext cx="2743200" cy="39291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Peningkatan</a:t>
              </a:r>
              <a:r>
                <a:rPr lang="en-US" sz="1400" dirty="0">
                  <a:solidFill>
                    <a:schemeClr val="tx1"/>
                  </a:solidFill>
                </a:rPr>
                <a:t> </a:t>
              </a:r>
              <a:r>
                <a:rPr lang="en-US" sz="1400" dirty="0" err="1">
                  <a:solidFill>
                    <a:schemeClr val="tx1"/>
                  </a:solidFill>
                </a:rPr>
                <a:t>daya</a:t>
              </a:r>
              <a:r>
                <a:rPr lang="en-US" sz="1400" dirty="0">
                  <a:solidFill>
                    <a:schemeClr val="tx1"/>
                  </a:solidFill>
                </a:rPr>
                <a:t> </a:t>
              </a:r>
              <a:r>
                <a:rPr lang="en-US" sz="1400" dirty="0" err="1">
                  <a:solidFill>
                    <a:schemeClr val="tx1"/>
                  </a:solidFill>
                </a:rPr>
                <a:t>saing</a:t>
              </a:r>
              <a:endParaRPr lang="en-US" sz="1400" dirty="0">
                <a:solidFill>
                  <a:schemeClr val="tx1"/>
                </a:solidFill>
              </a:endParaRPr>
            </a:p>
          </p:txBody>
        </p:sp>
        <p:sp>
          <p:nvSpPr>
            <p:cNvPr id="57" name="Rectangle 56"/>
            <p:cNvSpPr/>
            <p:nvPr/>
          </p:nvSpPr>
          <p:spPr>
            <a:xfrm>
              <a:off x="4492138" y="4077950"/>
              <a:ext cx="2743200" cy="44122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rPr>
                <a:t>Reputasi</a:t>
              </a:r>
              <a:r>
                <a:rPr lang="en-US" sz="1400" dirty="0">
                  <a:solidFill>
                    <a:schemeClr val="tx1"/>
                  </a:solidFill>
                </a:rPr>
                <a:t> </a:t>
              </a:r>
              <a:r>
                <a:rPr lang="en-US" sz="1400" dirty="0" err="1">
                  <a:solidFill>
                    <a:schemeClr val="tx1"/>
                  </a:solidFill>
                </a:rPr>
                <a:t>perusahaan</a:t>
              </a:r>
              <a:r>
                <a:rPr lang="en-US" sz="1400" dirty="0">
                  <a:solidFill>
                    <a:schemeClr val="tx1"/>
                  </a:solidFill>
                </a:rPr>
                <a:t> </a:t>
              </a:r>
              <a:r>
                <a:rPr lang="en-US" sz="1400" dirty="0" err="1">
                  <a:solidFill>
                    <a:schemeClr val="tx1"/>
                  </a:solidFill>
                </a:rPr>
                <a:t>meningkat</a:t>
              </a:r>
              <a:endParaRPr lang="en-US" sz="1400" dirty="0">
                <a:solidFill>
                  <a:schemeClr val="tx1"/>
                </a:solidFill>
              </a:endParaRPr>
            </a:p>
          </p:txBody>
        </p:sp>
        <p:sp>
          <p:nvSpPr>
            <p:cNvPr id="58" name="Rectangle 57"/>
            <p:cNvSpPr/>
            <p:nvPr/>
          </p:nvSpPr>
          <p:spPr>
            <a:xfrm>
              <a:off x="4484878" y="3532901"/>
              <a:ext cx="2743200" cy="41886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Citra </a:t>
              </a:r>
              <a:r>
                <a:rPr lang="en-US" sz="1400" dirty="0" err="1">
                  <a:solidFill>
                    <a:schemeClr val="tx1"/>
                  </a:solidFill>
                </a:rPr>
                <a:t>perusahaan</a:t>
              </a:r>
              <a:r>
                <a:rPr lang="en-US" sz="1400" dirty="0">
                  <a:solidFill>
                    <a:schemeClr val="tx1"/>
                  </a:solidFill>
                </a:rPr>
                <a:t> </a:t>
              </a:r>
              <a:r>
                <a:rPr lang="en-US" sz="1400" dirty="0" err="1">
                  <a:solidFill>
                    <a:schemeClr val="tx1"/>
                  </a:solidFill>
                </a:rPr>
                <a:t>meningkat</a:t>
              </a:r>
              <a:endParaRPr lang="en-US" sz="1400" dirty="0">
                <a:solidFill>
                  <a:schemeClr val="tx1"/>
                </a:solidFill>
              </a:endParaRPr>
            </a:p>
          </p:txBody>
        </p:sp>
      </p:grpSp>
      <p:sp>
        <p:nvSpPr>
          <p:cNvPr id="59" name="Rectangle 58"/>
          <p:cNvSpPr/>
          <p:nvPr/>
        </p:nvSpPr>
        <p:spPr>
          <a:xfrm>
            <a:off x="7032185" y="725713"/>
            <a:ext cx="2757703" cy="595085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Ribbon 59"/>
          <p:cNvSpPr/>
          <p:nvPr/>
        </p:nvSpPr>
        <p:spPr>
          <a:xfrm>
            <a:off x="7228115" y="1422400"/>
            <a:ext cx="2394858" cy="972457"/>
          </a:xfrm>
          <a:prstGeom prst="ribbon">
            <a:avLst>
              <a:gd name="adj1" fmla="val 16667"/>
              <a:gd name="adj2" fmla="val 75000"/>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solidFill>
                  <a:schemeClr val="tx1"/>
                </a:solidFill>
                <a:latin typeface="Arial Narrow" pitchFamily="34" charset="0"/>
              </a:rPr>
              <a:t>Pengaruh</a:t>
            </a:r>
            <a:r>
              <a:rPr lang="en-US" sz="1800" b="1" dirty="0">
                <a:solidFill>
                  <a:schemeClr val="tx1"/>
                </a:solidFill>
                <a:latin typeface="Arial Narrow" pitchFamily="34" charset="0"/>
              </a:rPr>
              <a:t> yang </a:t>
            </a:r>
            <a:r>
              <a:rPr lang="en-US" sz="1800" b="1" dirty="0" err="1">
                <a:solidFill>
                  <a:schemeClr val="tx1"/>
                </a:solidFill>
                <a:latin typeface="Arial Narrow" pitchFamily="34" charset="0"/>
              </a:rPr>
              <a:t>menguntungkan</a:t>
            </a:r>
            <a:endParaRPr lang="en-US" sz="1800" b="1" dirty="0">
              <a:solidFill>
                <a:schemeClr val="tx1"/>
              </a:solidFill>
              <a:latin typeface="Arial Narrow" pitchFamily="34" charset="0"/>
            </a:endParaRPr>
          </a:p>
        </p:txBody>
      </p:sp>
      <p:sp>
        <p:nvSpPr>
          <p:cNvPr id="50" name="Right Arrow 49"/>
          <p:cNvSpPr/>
          <p:nvPr/>
        </p:nvSpPr>
        <p:spPr>
          <a:xfrm>
            <a:off x="3853547" y="4027666"/>
            <a:ext cx="246751" cy="1698168"/>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Right Arrow 51"/>
          <p:cNvSpPr/>
          <p:nvPr/>
        </p:nvSpPr>
        <p:spPr>
          <a:xfrm>
            <a:off x="645896" y="4448573"/>
            <a:ext cx="130621" cy="63862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 y="8"/>
            <a:ext cx="3627621" cy="427703"/>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indent="290513"/>
            <a:r>
              <a:rPr lang="en-US" sz="2000" b="1" dirty="0">
                <a:solidFill>
                  <a:schemeClr val="bg1"/>
                </a:solidFill>
                <a:latin typeface="Arial Narrow" pitchFamily="34" charset="0"/>
              </a:rPr>
              <a:t>4 </a:t>
            </a:r>
            <a:r>
              <a:rPr lang="en-US" sz="2000" b="1" dirty="0" err="1">
                <a:solidFill>
                  <a:schemeClr val="bg1"/>
                </a:solidFill>
                <a:latin typeface="Arial Narrow" pitchFamily="34" charset="0"/>
              </a:rPr>
              <a:t>Konteks</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Organisasi</a:t>
            </a:r>
            <a:endParaRPr lang="en-US" sz="2000" b="1" dirty="0">
              <a:solidFill>
                <a:schemeClr val="bg1"/>
              </a:solidFill>
              <a:latin typeface="Arial Narrow" pitchFamily="34" charset="0"/>
            </a:endParaRPr>
          </a:p>
        </p:txBody>
      </p:sp>
      <p:sp>
        <p:nvSpPr>
          <p:cNvPr id="65" name="TextBox 64"/>
          <p:cNvSpPr txBox="1"/>
          <p:nvPr/>
        </p:nvSpPr>
        <p:spPr>
          <a:xfrm>
            <a:off x="7644008" y="457136"/>
            <a:ext cx="1563071" cy="400110"/>
          </a:xfrm>
          <a:prstGeom prst="rect">
            <a:avLst/>
          </a:prstGeom>
          <a:solidFill>
            <a:srgbClr val="009900"/>
          </a:solid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solidFill>
                  <a:schemeClr val="bg1"/>
                </a:solidFill>
              </a:rPr>
              <a:t>PELUANG</a:t>
            </a:r>
          </a:p>
        </p:txBody>
      </p:sp>
      <p:grpSp>
        <p:nvGrpSpPr>
          <p:cNvPr id="61" name="Group 60"/>
          <p:cNvGrpSpPr/>
          <p:nvPr/>
        </p:nvGrpSpPr>
        <p:grpSpPr>
          <a:xfrm>
            <a:off x="8891239" y="41070"/>
            <a:ext cx="676916" cy="320590"/>
            <a:chOff x="8891239" y="41070"/>
            <a:chExt cx="676916" cy="320590"/>
          </a:xfrm>
        </p:grpSpPr>
        <p:sp>
          <p:nvSpPr>
            <p:cNvPr id="66" name="Half Frame 65"/>
            <p:cNvSpPr/>
            <p:nvPr/>
          </p:nvSpPr>
          <p:spPr>
            <a:xfrm rot="7845393">
              <a:off x="8899512" y="57777"/>
              <a:ext cx="295610" cy="312156"/>
            </a:xfrm>
            <a:prstGeom prst="halfFram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Half Frame 66"/>
            <p:cNvSpPr/>
            <p:nvPr/>
          </p:nvSpPr>
          <p:spPr>
            <a:xfrm rot="7845393">
              <a:off x="9081892" y="45287"/>
              <a:ext cx="295610" cy="312156"/>
            </a:xfrm>
            <a:prstGeom prst="halfFram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Half Frame 67"/>
            <p:cNvSpPr/>
            <p:nvPr/>
          </p:nvSpPr>
          <p:spPr>
            <a:xfrm rot="7845393">
              <a:off x="9264272" y="32797"/>
              <a:ext cx="295610" cy="312156"/>
            </a:xfrm>
            <a:prstGeom prst="halfFram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69" name="Straight Connector 68"/>
          <p:cNvCxnSpPr/>
          <p:nvPr/>
        </p:nvCxnSpPr>
        <p:spPr>
          <a:xfrm>
            <a:off x="3743325" y="209862"/>
            <a:ext cx="523917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1073" name="Picture 1" descr="C:\Program Files\Microsoft Office\MEDIA\CAGCAT10\j0285360.wmf"/>
          <p:cNvPicPr>
            <a:picLocks noChangeAspect="1" noChangeArrowheads="1"/>
          </p:cNvPicPr>
          <p:nvPr/>
        </p:nvPicPr>
        <p:blipFill>
          <a:blip r:embed="rId3"/>
          <a:srcRect/>
          <a:stretch>
            <a:fillRect/>
          </a:stretch>
        </p:blipFill>
        <p:spPr bwMode="auto">
          <a:xfrm>
            <a:off x="1771726" y="1700172"/>
            <a:ext cx="1169471" cy="1441381"/>
          </a:xfrm>
          <a:prstGeom prst="rect">
            <a:avLst/>
          </a:prstGeom>
          <a:noFill/>
        </p:spPr>
      </p:pic>
      <p:sp>
        <p:nvSpPr>
          <p:cNvPr id="13" name="Rectangle 12"/>
          <p:cNvSpPr/>
          <p:nvPr/>
        </p:nvSpPr>
        <p:spPr>
          <a:xfrm>
            <a:off x="-1" y="8"/>
            <a:ext cx="3627621" cy="427703"/>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indent="290513"/>
            <a:r>
              <a:rPr lang="en-US" sz="2000" b="1" dirty="0">
                <a:solidFill>
                  <a:schemeClr val="tx1"/>
                </a:solidFill>
                <a:latin typeface="Arial Narrow" pitchFamily="34" charset="0"/>
              </a:rPr>
              <a:t>4 </a:t>
            </a:r>
            <a:r>
              <a:rPr lang="en-US" sz="2000" b="1" dirty="0" err="1">
                <a:solidFill>
                  <a:schemeClr val="tx1"/>
                </a:solidFill>
                <a:latin typeface="Arial Narrow" pitchFamily="34" charset="0"/>
              </a:rPr>
              <a:t>Konteks</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Organisasi</a:t>
            </a:r>
            <a:endParaRPr lang="en-US" sz="2000" b="1" dirty="0">
              <a:solidFill>
                <a:schemeClr val="tx1"/>
              </a:solidFill>
              <a:latin typeface="Arial Narrow" pitchFamily="34" charset="0"/>
            </a:endParaRPr>
          </a:p>
        </p:txBody>
      </p:sp>
      <p:graphicFrame>
        <p:nvGraphicFramePr>
          <p:cNvPr id="16" name="Diagram 15"/>
          <p:cNvGraphicFramePr/>
          <p:nvPr>
            <p:extLst>
              <p:ext uri="{D42A27DB-BD31-4B8C-83A1-F6EECF244321}">
                <p14:modId xmlns:p14="http://schemas.microsoft.com/office/powerpoint/2010/main" val="1784325870"/>
              </p:ext>
            </p:extLst>
          </p:nvPr>
        </p:nvGraphicFramePr>
        <p:xfrm>
          <a:off x="117984" y="953015"/>
          <a:ext cx="4357763" cy="2976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p:cNvSpPr txBox="1"/>
          <p:nvPr/>
        </p:nvSpPr>
        <p:spPr>
          <a:xfrm>
            <a:off x="5218941" y="2662800"/>
            <a:ext cx="4247781" cy="2308324"/>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b="1" dirty="0" err="1">
                <a:solidFill>
                  <a:schemeClr val="tx1"/>
                </a:solidFill>
                <a:latin typeface="Arial Narrow" pitchFamily="34" charset="0"/>
              </a:rPr>
              <a:t>Menentukan</a:t>
            </a:r>
            <a:r>
              <a:rPr lang="en-US" sz="1800" b="1" dirty="0">
                <a:solidFill>
                  <a:schemeClr val="tx1"/>
                </a:solidFill>
                <a:latin typeface="Arial Narrow" pitchFamily="34" charset="0"/>
              </a:rPr>
              <a:t> </a:t>
            </a:r>
            <a:r>
              <a:rPr lang="en-US" sz="1800" b="1" dirty="0" err="1">
                <a:solidFill>
                  <a:schemeClr val="tx1"/>
                </a:solidFill>
                <a:latin typeface="Arial Narrow" pitchFamily="34" charset="0"/>
              </a:rPr>
              <a:t>lingkup</a:t>
            </a:r>
            <a:r>
              <a:rPr lang="en-US" sz="1800" b="1" dirty="0">
                <a:solidFill>
                  <a:schemeClr val="tx1"/>
                </a:solidFill>
                <a:latin typeface="Arial Narrow" pitchFamily="34" charset="0"/>
              </a:rPr>
              <a:t> SML (4.3) :</a:t>
            </a:r>
          </a:p>
          <a:p>
            <a:pPr marL="342900" indent="-342900">
              <a:buAutoNum type="arabicPeriod"/>
            </a:pPr>
            <a:r>
              <a:rPr lang="en-US" sz="1800" dirty="0" err="1">
                <a:solidFill>
                  <a:schemeClr val="tx1"/>
                </a:solidFill>
                <a:latin typeface="Arial Narrow" pitchFamily="34" charset="0"/>
              </a:rPr>
              <a:t>Isu</a:t>
            </a:r>
            <a:r>
              <a:rPr lang="en-US" sz="1800" dirty="0">
                <a:solidFill>
                  <a:schemeClr val="tx1"/>
                </a:solidFill>
                <a:latin typeface="Arial Narrow" pitchFamily="34" charset="0"/>
              </a:rPr>
              <a:t> internal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eksternal</a:t>
            </a:r>
            <a:r>
              <a:rPr lang="en-US" sz="1800" dirty="0">
                <a:solidFill>
                  <a:schemeClr val="tx1"/>
                </a:solidFill>
                <a:latin typeface="Arial Narrow" pitchFamily="34" charset="0"/>
              </a:rPr>
              <a:t> (4.1)</a:t>
            </a:r>
          </a:p>
          <a:p>
            <a:pPr marL="342900" indent="-342900">
              <a:buAutoNum type="arabicPeriod"/>
            </a:pPr>
            <a:r>
              <a:rPr lang="en-US" sz="1800" dirty="0" err="1">
                <a:solidFill>
                  <a:schemeClr val="tx1"/>
                </a:solidFill>
                <a:latin typeface="Arial Narrow" pitchFamily="34" charset="0"/>
              </a:rPr>
              <a:t>Kewajiban</a:t>
            </a:r>
            <a:r>
              <a:rPr lang="en-US" sz="1800" dirty="0">
                <a:solidFill>
                  <a:schemeClr val="tx1"/>
                </a:solidFill>
                <a:latin typeface="Arial Narrow" pitchFamily="34" charset="0"/>
              </a:rPr>
              <a:t> </a:t>
            </a:r>
            <a:r>
              <a:rPr lang="en-US" sz="1800" dirty="0" err="1">
                <a:solidFill>
                  <a:schemeClr val="tx1"/>
                </a:solidFill>
                <a:latin typeface="Arial Narrow" pitchFamily="34" charset="0"/>
              </a:rPr>
              <a:t>penaatan</a:t>
            </a:r>
            <a:r>
              <a:rPr lang="en-US" sz="1800" dirty="0">
                <a:solidFill>
                  <a:schemeClr val="tx1"/>
                </a:solidFill>
                <a:latin typeface="Arial Narrow" pitchFamily="34" charset="0"/>
              </a:rPr>
              <a:t> </a:t>
            </a:r>
            <a:r>
              <a:rPr lang="en-US" sz="1800" dirty="0" err="1">
                <a:solidFill>
                  <a:schemeClr val="tx1"/>
                </a:solidFill>
                <a:latin typeface="Arial Narrow" pitchFamily="34" charset="0"/>
              </a:rPr>
              <a:t>dari</a:t>
            </a:r>
            <a:r>
              <a:rPr lang="en-US" sz="1800" dirty="0">
                <a:solidFill>
                  <a:schemeClr val="tx1"/>
                </a:solidFill>
                <a:latin typeface="Arial Narrow" pitchFamily="34" charset="0"/>
              </a:rPr>
              <a:t> </a:t>
            </a:r>
            <a:r>
              <a:rPr lang="en-US" sz="1800" dirty="0" err="1">
                <a:solidFill>
                  <a:schemeClr val="tx1"/>
                </a:solidFill>
                <a:latin typeface="Arial Narrow" pitchFamily="34" charset="0"/>
              </a:rPr>
              <a:t>Pihak</a:t>
            </a:r>
            <a:r>
              <a:rPr lang="en-US" sz="1800" dirty="0">
                <a:solidFill>
                  <a:schemeClr val="tx1"/>
                </a:solidFill>
                <a:latin typeface="Arial Narrow" pitchFamily="34" charset="0"/>
              </a:rPr>
              <a:t> </a:t>
            </a:r>
            <a:r>
              <a:rPr lang="en-US" sz="1800" dirty="0" err="1">
                <a:solidFill>
                  <a:schemeClr val="tx1"/>
                </a:solidFill>
                <a:latin typeface="Arial Narrow" pitchFamily="34" charset="0"/>
              </a:rPr>
              <a:t>berkepentingan</a:t>
            </a:r>
            <a:r>
              <a:rPr lang="en-US" sz="1800" dirty="0">
                <a:solidFill>
                  <a:schemeClr val="tx1"/>
                </a:solidFill>
                <a:latin typeface="Arial Narrow" pitchFamily="34" charset="0"/>
              </a:rPr>
              <a:t> (4.2)</a:t>
            </a:r>
          </a:p>
          <a:p>
            <a:pPr marL="342900" indent="-342900">
              <a:buAutoNum type="arabicPeriod"/>
            </a:pPr>
            <a:r>
              <a:rPr lang="en-US" sz="1800" dirty="0">
                <a:solidFill>
                  <a:schemeClr val="tx1"/>
                </a:solidFill>
                <a:latin typeface="Arial Narrow" pitchFamily="34" charset="0"/>
              </a:rPr>
              <a:t>Unit </a:t>
            </a:r>
            <a:r>
              <a:rPr lang="en-US" sz="1800" dirty="0" err="1">
                <a:solidFill>
                  <a:schemeClr val="tx1"/>
                </a:solidFill>
                <a:latin typeface="Arial Narrow" pitchFamily="34" charset="0"/>
              </a:rPr>
              <a:t>organisasi</a:t>
            </a:r>
            <a:r>
              <a:rPr lang="en-US" sz="1800" dirty="0">
                <a:solidFill>
                  <a:schemeClr val="tx1"/>
                </a:solidFill>
                <a:latin typeface="Arial Narrow" pitchFamily="34" charset="0"/>
              </a:rPr>
              <a:t>, </a:t>
            </a:r>
            <a:r>
              <a:rPr lang="en-US" sz="1800" dirty="0" err="1">
                <a:solidFill>
                  <a:schemeClr val="tx1"/>
                </a:solidFill>
                <a:latin typeface="Arial Narrow" pitchFamily="34" charset="0"/>
              </a:rPr>
              <a:t>fungsi</a:t>
            </a:r>
            <a:r>
              <a:rPr lang="en-US" sz="1800" dirty="0">
                <a:solidFill>
                  <a:schemeClr val="tx1"/>
                </a:solidFill>
                <a:latin typeface="Arial Narrow" pitchFamily="34" charset="0"/>
              </a:rPr>
              <a:t>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batas-batas</a:t>
            </a:r>
            <a:r>
              <a:rPr lang="en-US" sz="1800" dirty="0">
                <a:solidFill>
                  <a:schemeClr val="tx1"/>
                </a:solidFill>
                <a:latin typeface="Arial Narrow" pitchFamily="34" charset="0"/>
              </a:rPr>
              <a:t> </a:t>
            </a:r>
            <a:r>
              <a:rPr lang="en-US" sz="1800" dirty="0" err="1">
                <a:solidFill>
                  <a:schemeClr val="tx1"/>
                </a:solidFill>
                <a:latin typeface="Arial Narrow" pitchFamily="34" charset="0"/>
              </a:rPr>
              <a:t>fisik</a:t>
            </a:r>
            <a:endParaRPr lang="en-US" sz="1800" dirty="0">
              <a:solidFill>
                <a:schemeClr val="tx1"/>
              </a:solidFill>
              <a:latin typeface="Arial Narrow" pitchFamily="34" charset="0"/>
            </a:endParaRPr>
          </a:p>
          <a:p>
            <a:pPr marL="342900" indent="-342900">
              <a:buAutoNum type="arabicPeriod"/>
            </a:pPr>
            <a:r>
              <a:rPr lang="en-US" sz="1800" dirty="0" err="1">
                <a:solidFill>
                  <a:schemeClr val="tx1"/>
                </a:solidFill>
                <a:latin typeface="Arial Narrow" pitchFamily="34" charset="0"/>
              </a:rPr>
              <a:t>Kegiatan</a:t>
            </a:r>
            <a:r>
              <a:rPr lang="en-US" sz="1800" dirty="0">
                <a:solidFill>
                  <a:schemeClr val="tx1"/>
                </a:solidFill>
                <a:latin typeface="Arial Narrow" pitchFamily="34" charset="0"/>
              </a:rPr>
              <a:t> </a:t>
            </a:r>
            <a:r>
              <a:rPr lang="en-US" sz="1800" dirty="0" err="1">
                <a:solidFill>
                  <a:schemeClr val="tx1"/>
                </a:solidFill>
                <a:latin typeface="Arial Narrow" pitchFamily="34" charset="0"/>
              </a:rPr>
              <a:t>produk</a:t>
            </a:r>
            <a:r>
              <a:rPr lang="en-US" sz="1800" dirty="0">
                <a:solidFill>
                  <a:schemeClr val="tx1"/>
                </a:solidFill>
                <a:latin typeface="Arial Narrow" pitchFamily="34" charset="0"/>
              </a:rPr>
              <a:t> </a:t>
            </a:r>
            <a:r>
              <a:rPr lang="en-US" sz="1800" dirty="0" err="1">
                <a:solidFill>
                  <a:schemeClr val="tx1"/>
                </a:solidFill>
                <a:latin typeface="Arial Narrow" pitchFamily="34" charset="0"/>
              </a:rPr>
              <a:t>atau</a:t>
            </a:r>
            <a:r>
              <a:rPr lang="en-US" sz="1800" dirty="0">
                <a:solidFill>
                  <a:schemeClr val="tx1"/>
                </a:solidFill>
                <a:latin typeface="Arial Narrow" pitchFamily="34" charset="0"/>
              </a:rPr>
              <a:t> </a:t>
            </a:r>
            <a:r>
              <a:rPr lang="en-US" sz="1800" dirty="0" err="1">
                <a:solidFill>
                  <a:schemeClr val="tx1"/>
                </a:solidFill>
                <a:latin typeface="Arial Narrow" pitchFamily="34" charset="0"/>
              </a:rPr>
              <a:t>jasa</a:t>
            </a:r>
            <a:endParaRPr lang="en-US" sz="1800" dirty="0">
              <a:solidFill>
                <a:schemeClr val="tx1"/>
              </a:solidFill>
              <a:latin typeface="Arial Narrow" pitchFamily="34" charset="0"/>
            </a:endParaRPr>
          </a:p>
          <a:p>
            <a:pPr marL="342900" indent="-342900">
              <a:buAutoNum type="arabicPeriod"/>
            </a:pPr>
            <a:r>
              <a:rPr lang="en-US" sz="1800" dirty="0" err="1">
                <a:solidFill>
                  <a:schemeClr val="tx1"/>
                </a:solidFill>
                <a:latin typeface="Arial Narrow" pitchFamily="34" charset="0"/>
              </a:rPr>
              <a:t>Kewenangan</a:t>
            </a:r>
            <a:r>
              <a:rPr lang="en-US" sz="1800" dirty="0">
                <a:solidFill>
                  <a:schemeClr val="tx1"/>
                </a:solidFill>
                <a:latin typeface="Arial Narrow" pitchFamily="34" charset="0"/>
              </a:rPr>
              <a:t>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kemampuan</a:t>
            </a:r>
            <a:r>
              <a:rPr lang="en-US" sz="1800" dirty="0">
                <a:solidFill>
                  <a:schemeClr val="tx1"/>
                </a:solidFill>
                <a:latin typeface="Arial Narrow" pitchFamily="34" charset="0"/>
              </a:rPr>
              <a:t> </a:t>
            </a:r>
            <a:r>
              <a:rPr lang="en-US" sz="1800" dirty="0" err="1">
                <a:solidFill>
                  <a:schemeClr val="tx1"/>
                </a:solidFill>
                <a:latin typeface="Arial Narrow" pitchFamily="34" charset="0"/>
              </a:rPr>
              <a:t>untuk</a:t>
            </a:r>
            <a:r>
              <a:rPr lang="en-US" sz="1800" dirty="0">
                <a:solidFill>
                  <a:schemeClr val="tx1"/>
                </a:solidFill>
                <a:latin typeface="Arial Narrow" pitchFamily="34" charset="0"/>
              </a:rPr>
              <a:t> </a:t>
            </a:r>
            <a:r>
              <a:rPr lang="en-US" sz="1800" dirty="0" err="1">
                <a:solidFill>
                  <a:schemeClr val="tx1"/>
                </a:solidFill>
                <a:latin typeface="Arial Narrow" pitchFamily="34" charset="0"/>
              </a:rPr>
              <a:t>mengendalikan</a:t>
            </a:r>
            <a:r>
              <a:rPr lang="en-US" sz="1800" dirty="0">
                <a:solidFill>
                  <a:schemeClr val="tx1"/>
                </a:solidFill>
                <a:latin typeface="Arial Narrow" pitchFamily="34" charset="0"/>
              </a:rPr>
              <a:t>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mempengaruhi</a:t>
            </a:r>
            <a:endParaRPr lang="en-US" sz="1800" dirty="0">
              <a:solidFill>
                <a:schemeClr val="tx1"/>
              </a:solidFill>
              <a:latin typeface="Arial Narrow" pitchFamily="34" charset="0"/>
            </a:endParaRPr>
          </a:p>
        </p:txBody>
      </p:sp>
      <p:sp>
        <p:nvSpPr>
          <p:cNvPr id="18" name="Right Arrow 17"/>
          <p:cNvSpPr/>
          <p:nvPr/>
        </p:nvSpPr>
        <p:spPr>
          <a:xfrm>
            <a:off x="4628077" y="4171287"/>
            <a:ext cx="453975" cy="799837"/>
          </a:xfrm>
          <a:prstGeom prst="rightArrow">
            <a:avLst>
              <a:gd name="adj1" fmla="val 40123"/>
              <a:gd name="adj2" fmla="val 50000"/>
            </a:avLst>
          </a:prstGeom>
          <a:effectLst>
            <a:glow rad="228600">
              <a:schemeClr val="accent4">
                <a:satMod val="175000"/>
                <a:alpha val="40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latin typeface="Arial Narrow" pitchFamily="34" charset="0"/>
            </a:endParaRPr>
          </a:p>
        </p:txBody>
      </p:sp>
      <p:sp>
        <p:nvSpPr>
          <p:cNvPr id="20" name="TextBox 19"/>
          <p:cNvSpPr txBox="1"/>
          <p:nvPr/>
        </p:nvSpPr>
        <p:spPr>
          <a:xfrm>
            <a:off x="5218941" y="829129"/>
            <a:ext cx="4247781" cy="1323439"/>
          </a:xfrm>
          <a:prstGeom prst="rect">
            <a:avLst/>
          </a:prstGeom>
          <a:solidFill>
            <a:srgbClr val="FFFF00"/>
          </a:solidFill>
          <a:ln w="12700">
            <a:solidFill>
              <a:schemeClr val="tx1"/>
            </a:solidFill>
          </a:ln>
        </p:spPr>
        <p:txBody>
          <a:bodyPr wrap="square" rtlCol="0">
            <a:spAutoFit/>
          </a:bodyPr>
          <a:lstStyle/>
          <a:p>
            <a:pPr marL="285750" indent="-285750">
              <a:buFont typeface="Arial" panose="020B0604020202020204" pitchFamily="34" charset="0"/>
              <a:buChar char="•"/>
            </a:pPr>
            <a:r>
              <a:rPr lang="en-US" sz="1600" b="1" dirty="0" err="1">
                <a:latin typeface="Arial Narrow" pitchFamily="34" charset="0"/>
              </a:rPr>
              <a:t>Mengidentifikasi</a:t>
            </a:r>
            <a:r>
              <a:rPr lang="en-US" sz="1600" b="1" dirty="0">
                <a:latin typeface="Arial Narrow" pitchFamily="34" charset="0"/>
              </a:rPr>
              <a:t> </a:t>
            </a:r>
            <a:r>
              <a:rPr lang="en-US" sz="1600" b="1" dirty="0" err="1">
                <a:latin typeface="Arial Narrow" pitchFamily="34" charset="0"/>
              </a:rPr>
              <a:t>Kebutuhan</a:t>
            </a:r>
            <a:r>
              <a:rPr lang="en-US" sz="1600" b="1" dirty="0">
                <a:latin typeface="Arial Narrow" pitchFamily="34" charset="0"/>
              </a:rPr>
              <a:t> </a:t>
            </a:r>
            <a:r>
              <a:rPr lang="en-US" sz="1600" b="1" dirty="0" err="1">
                <a:latin typeface="Arial Narrow" pitchFamily="34" charset="0"/>
              </a:rPr>
              <a:t>dan</a:t>
            </a:r>
            <a:r>
              <a:rPr lang="en-US" sz="1600" b="1" dirty="0">
                <a:latin typeface="Arial Narrow" pitchFamily="34" charset="0"/>
              </a:rPr>
              <a:t> </a:t>
            </a:r>
            <a:r>
              <a:rPr lang="en-US" sz="1600" b="1" dirty="0" err="1">
                <a:latin typeface="Arial Narrow" pitchFamily="34" charset="0"/>
              </a:rPr>
              <a:t>Harapan</a:t>
            </a:r>
            <a:r>
              <a:rPr lang="en-US" sz="1600" b="1" dirty="0">
                <a:latin typeface="Arial Narrow" pitchFamily="34" charset="0"/>
              </a:rPr>
              <a:t> </a:t>
            </a:r>
            <a:r>
              <a:rPr lang="en-US" sz="1600" b="1" dirty="0" err="1">
                <a:latin typeface="Arial Narrow" pitchFamily="34" charset="0"/>
              </a:rPr>
              <a:t>dari</a:t>
            </a:r>
            <a:r>
              <a:rPr lang="en-US" sz="1600" b="1" dirty="0">
                <a:latin typeface="Arial Narrow" pitchFamily="34" charset="0"/>
              </a:rPr>
              <a:t> </a:t>
            </a:r>
            <a:r>
              <a:rPr lang="en-US" sz="1600" b="1" dirty="0" err="1">
                <a:latin typeface="Arial Narrow" pitchFamily="34" charset="0"/>
              </a:rPr>
              <a:t>Pihak</a:t>
            </a:r>
            <a:r>
              <a:rPr lang="en-US" sz="1600" b="1" dirty="0">
                <a:latin typeface="Arial Narrow" pitchFamily="34" charset="0"/>
              </a:rPr>
              <a:t> </a:t>
            </a:r>
            <a:r>
              <a:rPr lang="en-US" sz="1600" b="1" dirty="0" err="1">
                <a:latin typeface="Arial Narrow" pitchFamily="34" charset="0"/>
              </a:rPr>
              <a:t>berkepentingan</a:t>
            </a:r>
            <a:r>
              <a:rPr lang="en-US" sz="1600" b="1" dirty="0">
                <a:latin typeface="Arial Narrow" pitchFamily="34" charset="0"/>
              </a:rPr>
              <a:t> yang </a:t>
            </a:r>
            <a:r>
              <a:rPr lang="en-US" sz="1600" b="1" dirty="0" err="1">
                <a:latin typeface="Arial Narrow" pitchFamily="34" charset="0"/>
              </a:rPr>
              <a:t>relevan</a:t>
            </a:r>
            <a:r>
              <a:rPr lang="en-US" sz="1600" b="1" dirty="0">
                <a:latin typeface="Arial Narrow" pitchFamily="34" charset="0"/>
              </a:rPr>
              <a:t> </a:t>
            </a:r>
            <a:r>
              <a:rPr lang="en-US" sz="1600" b="1" dirty="0" err="1">
                <a:latin typeface="Arial Narrow" pitchFamily="34" charset="0"/>
              </a:rPr>
              <a:t>dengan</a:t>
            </a:r>
            <a:r>
              <a:rPr lang="en-US" sz="1600" b="1" dirty="0">
                <a:latin typeface="Arial Narrow" pitchFamily="34" charset="0"/>
              </a:rPr>
              <a:t> SML</a:t>
            </a:r>
          </a:p>
          <a:p>
            <a:pPr marL="285750" indent="-285750">
              <a:buFont typeface="Arial" panose="020B0604020202020204" pitchFamily="34" charset="0"/>
              <a:buChar char="•"/>
            </a:pPr>
            <a:r>
              <a:rPr lang="en-US" sz="1600" b="1" dirty="0" err="1">
                <a:latin typeface="Arial Narrow" pitchFamily="34" charset="0"/>
              </a:rPr>
              <a:t>Mengidentifikasi</a:t>
            </a:r>
            <a:r>
              <a:rPr lang="en-US" sz="1600" b="1" dirty="0">
                <a:latin typeface="Arial Narrow" pitchFamily="34" charset="0"/>
              </a:rPr>
              <a:t> KEWAJIBAN PENAATAN yang </a:t>
            </a:r>
            <a:r>
              <a:rPr lang="en-US" sz="1600" b="1" dirty="0" err="1">
                <a:latin typeface="Arial Narrow" pitchFamily="34" charset="0"/>
              </a:rPr>
              <a:t>berasal</a:t>
            </a:r>
            <a:r>
              <a:rPr lang="en-US" sz="1600" b="1" dirty="0">
                <a:latin typeface="Arial Narrow" pitchFamily="34" charset="0"/>
              </a:rPr>
              <a:t> </a:t>
            </a:r>
            <a:r>
              <a:rPr lang="en-US" sz="1600" b="1" dirty="0" err="1">
                <a:latin typeface="Arial Narrow" pitchFamily="34" charset="0"/>
              </a:rPr>
              <a:t>dari</a:t>
            </a:r>
            <a:r>
              <a:rPr lang="en-US" sz="1600" b="1" dirty="0">
                <a:latin typeface="Arial Narrow" pitchFamily="34" charset="0"/>
              </a:rPr>
              <a:t> </a:t>
            </a:r>
            <a:r>
              <a:rPr lang="en-US" sz="1600" b="1" dirty="0" err="1">
                <a:latin typeface="Arial Narrow" pitchFamily="34" charset="0"/>
              </a:rPr>
              <a:t>Pihak</a:t>
            </a:r>
            <a:r>
              <a:rPr lang="en-US" sz="1600" b="1" dirty="0">
                <a:latin typeface="Arial Narrow" pitchFamily="34" charset="0"/>
              </a:rPr>
              <a:t> </a:t>
            </a:r>
            <a:r>
              <a:rPr lang="en-US" sz="1600" b="1" dirty="0" err="1">
                <a:latin typeface="Arial Narrow" pitchFamily="34" charset="0"/>
              </a:rPr>
              <a:t>berkepentingan</a:t>
            </a:r>
            <a:endParaRPr lang="en-US" sz="1600" b="1" dirty="0">
              <a:latin typeface="Arial Narrow" pitchFamily="34" charset="0"/>
            </a:endParaRPr>
          </a:p>
        </p:txBody>
      </p:sp>
      <p:sp>
        <p:nvSpPr>
          <p:cNvPr id="24" name="Rectangle 23"/>
          <p:cNvSpPr/>
          <p:nvPr/>
        </p:nvSpPr>
        <p:spPr>
          <a:xfrm>
            <a:off x="5218941" y="5435834"/>
            <a:ext cx="4247781" cy="1327105"/>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Arial Narrow" pitchFamily="34" charset="0"/>
              </a:rPr>
              <a:t>Untuk</a:t>
            </a:r>
            <a:r>
              <a:rPr lang="en-US" sz="1600" dirty="0">
                <a:solidFill>
                  <a:schemeClr val="tx1"/>
                </a:solidFill>
                <a:latin typeface="Arial Narrow" pitchFamily="34" charset="0"/>
              </a:rPr>
              <a:t> </a:t>
            </a:r>
            <a:r>
              <a:rPr lang="en-US" sz="1600" dirty="0" err="1">
                <a:solidFill>
                  <a:schemeClr val="tx1"/>
                </a:solidFill>
                <a:latin typeface="Arial Narrow" pitchFamily="34" charset="0"/>
              </a:rPr>
              <a:t>mencapai</a:t>
            </a:r>
            <a:r>
              <a:rPr lang="en-US" sz="1600" dirty="0">
                <a:solidFill>
                  <a:schemeClr val="tx1"/>
                </a:solidFill>
                <a:latin typeface="Arial Narrow" pitchFamily="34" charset="0"/>
              </a:rPr>
              <a:t> </a:t>
            </a:r>
            <a:r>
              <a:rPr lang="en-US" sz="1600" b="1" dirty="0">
                <a:solidFill>
                  <a:schemeClr val="tx1"/>
                </a:solidFill>
                <a:latin typeface="Arial Narrow" pitchFamily="34" charset="0"/>
              </a:rPr>
              <a:t>HASIL</a:t>
            </a:r>
            <a:r>
              <a:rPr lang="en-US" sz="1600" dirty="0">
                <a:solidFill>
                  <a:schemeClr val="tx1"/>
                </a:solidFill>
                <a:latin typeface="Arial Narrow" pitchFamily="34" charset="0"/>
              </a:rPr>
              <a:t> yang </a:t>
            </a:r>
            <a:r>
              <a:rPr lang="en-US" sz="1600" b="1" dirty="0">
                <a:solidFill>
                  <a:schemeClr val="tx1"/>
                </a:solidFill>
                <a:latin typeface="Arial Narrow" pitchFamily="34" charset="0"/>
              </a:rPr>
              <a:t>DIHARAPKAN</a:t>
            </a:r>
            <a:r>
              <a:rPr lang="en-US" sz="1600" dirty="0">
                <a:solidFill>
                  <a:schemeClr val="tx1"/>
                </a:solidFill>
                <a:latin typeface="Arial Narrow" pitchFamily="34" charset="0"/>
              </a:rPr>
              <a:t> </a:t>
            </a:r>
            <a:r>
              <a:rPr lang="en-US" sz="1600" dirty="0">
                <a:solidFill>
                  <a:schemeClr val="tx1"/>
                </a:solidFill>
                <a:latin typeface="Arial Narrow" pitchFamily="34" charset="0"/>
                <a:sym typeface="Wingdings" panose="05000000000000000000" pitchFamily="2" charset="2"/>
              </a:rPr>
              <a:t> </a:t>
            </a:r>
            <a:r>
              <a:rPr lang="en-US" sz="1600" dirty="0" err="1">
                <a:solidFill>
                  <a:schemeClr val="tx1"/>
                </a:solidFill>
                <a:latin typeface="Arial Narrow" pitchFamily="34" charset="0"/>
                <a:sym typeface="Wingdings" panose="05000000000000000000" pitchFamily="2" charset="2"/>
              </a:rPr>
              <a:t>Menetapkan</a:t>
            </a:r>
            <a:r>
              <a:rPr lang="en-US" sz="1600" dirty="0">
                <a:solidFill>
                  <a:schemeClr val="tx1"/>
                </a:solidFill>
                <a:latin typeface="Arial Narrow" pitchFamily="34" charset="0"/>
                <a:sym typeface="Wingdings" panose="05000000000000000000" pitchFamily="2" charset="2"/>
              </a:rPr>
              <a:t>, </a:t>
            </a:r>
            <a:r>
              <a:rPr lang="en-US" sz="1600" dirty="0" err="1">
                <a:solidFill>
                  <a:schemeClr val="tx1"/>
                </a:solidFill>
                <a:latin typeface="Arial Narrow" pitchFamily="34" charset="0"/>
                <a:sym typeface="Wingdings" panose="05000000000000000000" pitchFamily="2" charset="2"/>
              </a:rPr>
              <a:t>Menerapkan</a:t>
            </a:r>
            <a:r>
              <a:rPr lang="en-US" sz="1600" dirty="0">
                <a:solidFill>
                  <a:schemeClr val="tx1"/>
                </a:solidFill>
                <a:latin typeface="Arial Narrow" pitchFamily="34" charset="0"/>
                <a:sym typeface="Wingdings" panose="05000000000000000000" pitchFamily="2" charset="2"/>
              </a:rPr>
              <a:t>, </a:t>
            </a:r>
            <a:r>
              <a:rPr lang="en-US" sz="1600" dirty="0" err="1">
                <a:solidFill>
                  <a:schemeClr val="tx1"/>
                </a:solidFill>
                <a:latin typeface="Arial Narrow" pitchFamily="34" charset="0"/>
                <a:sym typeface="Wingdings" panose="05000000000000000000" pitchFamily="2" charset="2"/>
              </a:rPr>
              <a:t>Memelihara</a:t>
            </a:r>
            <a:r>
              <a:rPr lang="en-US" sz="1600" dirty="0">
                <a:solidFill>
                  <a:schemeClr val="tx1"/>
                </a:solidFill>
                <a:latin typeface="Arial Narrow" pitchFamily="34" charset="0"/>
                <a:sym typeface="Wingdings" panose="05000000000000000000" pitchFamily="2" charset="2"/>
              </a:rPr>
              <a:t> </a:t>
            </a:r>
            <a:r>
              <a:rPr lang="en-US" sz="1600" dirty="0" err="1">
                <a:solidFill>
                  <a:schemeClr val="tx1"/>
                </a:solidFill>
                <a:latin typeface="Arial Narrow" pitchFamily="34" charset="0"/>
                <a:sym typeface="Wingdings" panose="05000000000000000000" pitchFamily="2" charset="2"/>
              </a:rPr>
              <a:t>dan</a:t>
            </a:r>
            <a:r>
              <a:rPr lang="en-US" sz="1600" dirty="0">
                <a:solidFill>
                  <a:schemeClr val="tx1"/>
                </a:solidFill>
                <a:latin typeface="Arial Narrow" pitchFamily="34" charset="0"/>
                <a:sym typeface="Wingdings" panose="05000000000000000000" pitchFamily="2" charset="2"/>
              </a:rPr>
              <a:t> </a:t>
            </a:r>
            <a:r>
              <a:rPr lang="en-US" sz="1600" dirty="0" err="1">
                <a:solidFill>
                  <a:schemeClr val="tx1"/>
                </a:solidFill>
                <a:latin typeface="Arial Narrow" pitchFamily="34" charset="0"/>
                <a:sym typeface="Wingdings" panose="05000000000000000000" pitchFamily="2" charset="2"/>
              </a:rPr>
              <a:t>Meningkatkan</a:t>
            </a:r>
            <a:r>
              <a:rPr lang="en-US" sz="1600" dirty="0">
                <a:solidFill>
                  <a:schemeClr val="tx1"/>
                </a:solidFill>
                <a:latin typeface="Arial Narrow" pitchFamily="34" charset="0"/>
                <a:sym typeface="Wingdings" panose="05000000000000000000" pitchFamily="2" charset="2"/>
              </a:rPr>
              <a:t> </a:t>
            </a:r>
            <a:r>
              <a:rPr lang="en-US" sz="1600" dirty="0" err="1">
                <a:solidFill>
                  <a:schemeClr val="tx1"/>
                </a:solidFill>
                <a:latin typeface="Arial Narrow" pitchFamily="34" charset="0"/>
                <a:sym typeface="Wingdings" panose="05000000000000000000" pitchFamily="2" charset="2"/>
              </a:rPr>
              <a:t>Secara</a:t>
            </a:r>
            <a:r>
              <a:rPr lang="en-US" sz="1600" dirty="0">
                <a:solidFill>
                  <a:schemeClr val="tx1"/>
                </a:solidFill>
                <a:latin typeface="Arial Narrow" pitchFamily="34" charset="0"/>
                <a:sym typeface="Wingdings" panose="05000000000000000000" pitchFamily="2" charset="2"/>
              </a:rPr>
              <a:t> </a:t>
            </a:r>
            <a:r>
              <a:rPr lang="en-US" sz="1600" dirty="0" err="1">
                <a:solidFill>
                  <a:schemeClr val="tx1"/>
                </a:solidFill>
                <a:latin typeface="Arial Narrow" pitchFamily="34" charset="0"/>
                <a:sym typeface="Wingdings" panose="05000000000000000000" pitchFamily="2" charset="2"/>
              </a:rPr>
              <a:t>Berkelanjutan</a:t>
            </a:r>
            <a:r>
              <a:rPr lang="en-US" sz="1600" dirty="0">
                <a:solidFill>
                  <a:schemeClr val="tx1"/>
                </a:solidFill>
                <a:latin typeface="Arial Narrow" pitchFamily="34" charset="0"/>
                <a:sym typeface="Wingdings" panose="05000000000000000000" pitchFamily="2" charset="2"/>
              </a:rPr>
              <a:t> </a:t>
            </a:r>
            <a:r>
              <a:rPr lang="en-US" sz="1600" b="1" dirty="0">
                <a:solidFill>
                  <a:schemeClr val="tx1"/>
                </a:solidFill>
                <a:latin typeface="Arial Narrow" pitchFamily="34" charset="0"/>
                <a:sym typeface="Wingdings" panose="05000000000000000000" pitchFamily="2" charset="2"/>
              </a:rPr>
              <a:t>SISTEM MANAJEMEN LINGKUNGAN </a:t>
            </a:r>
            <a:r>
              <a:rPr lang="en-US" sz="1600" dirty="0">
                <a:solidFill>
                  <a:schemeClr val="tx1"/>
                </a:solidFill>
                <a:latin typeface="Arial Narrow" pitchFamily="34" charset="0"/>
                <a:sym typeface="Wingdings" panose="05000000000000000000" pitchFamily="2" charset="2"/>
              </a:rPr>
              <a:t>(4.4)</a:t>
            </a:r>
            <a:endParaRPr lang="en-US" sz="1600" dirty="0">
              <a:solidFill>
                <a:schemeClr val="tx1"/>
              </a:solidFill>
              <a:latin typeface="Arial Narrow" pitchFamily="34" charset="0"/>
            </a:endParaRPr>
          </a:p>
        </p:txBody>
      </p:sp>
      <p:sp>
        <p:nvSpPr>
          <p:cNvPr id="14" name="Rectangle 13"/>
          <p:cNvSpPr/>
          <p:nvPr/>
        </p:nvSpPr>
        <p:spPr>
          <a:xfrm>
            <a:off x="105102" y="506122"/>
            <a:ext cx="4370645" cy="456404"/>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solidFill>
                <a:latin typeface="Arial Narrow" pitchFamily="34" charset="0"/>
              </a:rPr>
              <a:t>IDENTIFIKASI PIHAK YANG BERKEPENTINGAN (4.2) </a:t>
            </a:r>
          </a:p>
        </p:txBody>
      </p:sp>
      <p:sp>
        <p:nvSpPr>
          <p:cNvPr id="27" name="Right Arrow 26"/>
          <p:cNvSpPr/>
          <p:nvPr/>
        </p:nvSpPr>
        <p:spPr>
          <a:xfrm rot="5400000">
            <a:off x="7211112" y="2001507"/>
            <a:ext cx="357631" cy="799837"/>
          </a:xfrm>
          <a:prstGeom prst="rightArrow">
            <a:avLst>
              <a:gd name="adj1" fmla="val 40123"/>
              <a:gd name="adj2" fmla="val 50000"/>
            </a:avLst>
          </a:prstGeom>
          <a:effectLst>
            <a:glow rad="228600">
              <a:schemeClr val="accent4">
                <a:satMod val="175000"/>
                <a:alpha val="40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latin typeface="Arial Narrow" pitchFamily="34" charset="0"/>
            </a:endParaRPr>
          </a:p>
        </p:txBody>
      </p:sp>
      <p:sp>
        <p:nvSpPr>
          <p:cNvPr id="28" name="TextBox 27"/>
          <p:cNvSpPr txBox="1"/>
          <p:nvPr/>
        </p:nvSpPr>
        <p:spPr>
          <a:xfrm>
            <a:off x="227966" y="4140127"/>
            <a:ext cx="4247781" cy="830997"/>
          </a:xfrm>
          <a:prstGeom prst="rect">
            <a:avLst/>
          </a:prstGeom>
          <a:solidFill>
            <a:srgbClr val="00FF00"/>
          </a:solidFill>
          <a:ln w="12700">
            <a:solidFill>
              <a:schemeClr val="tx1"/>
            </a:solidFill>
          </a:ln>
        </p:spPr>
        <p:txBody>
          <a:bodyPr wrap="square" rtlCol="0">
            <a:spAutoFit/>
          </a:bodyPr>
          <a:lstStyle/>
          <a:p>
            <a:r>
              <a:rPr lang="en-US" b="1" dirty="0" err="1">
                <a:latin typeface="Arial Narrow" pitchFamily="34" charset="0"/>
              </a:rPr>
              <a:t>Isu</a:t>
            </a:r>
            <a:r>
              <a:rPr lang="en-US" b="1" dirty="0">
                <a:latin typeface="Arial Narrow" pitchFamily="34" charset="0"/>
              </a:rPr>
              <a:t> </a:t>
            </a:r>
            <a:r>
              <a:rPr lang="en-US" b="1" dirty="0" err="1">
                <a:latin typeface="Arial Narrow" pitchFamily="34" charset="0"/>
              </a:rPr>
              <a:t>Lingkungan</a:t>
            </a:r>
            <a:r>
              <a:rPr lang="en-US" b="1" dirty="0">
                <a:latin typeface="Arial Narrow" pitchFamily="34" charset="0"/>
              </a:rPr>
              <a:t> Internal &amp; </a:t>
            </a:r>
            <a:r>
              <a:rPr lang="en-US" b="1" dirty="0" err="1">
                <a:latin typeface="Arial Narrow" pitchFamily="34" charset="0"/>
              </a:rPr>
              <a:t>Eksternal</a:t>
            </a:r>
            <a:r>
              <a:rPr lang="en-US" b="1" dirty="0">
                <a:latin typeface="Arial Narrow" pitchFamily="34" charset="0"/>
              </a:rPr>
              <a:t> (4.1)</a:t>
            </a:r>
          </a:p>
        </p:txBody>
      </p:sp>
      <p:sp>
        <p:nvSpPr>
          <p:cNvPr id="29" name="Right Arrow 28"/>
          <p:cNvSpPr/>
          <p:nvPr/>
        </p:nvSpPr>
        <p:spPr>
          <a:xfrm>
            <a:off x="4628077" y="1090931"/>
            <a:ext cx="453975" cy="799837"/>
          </a:xfrm>
          <a:prstGeom prst="rightArrow">
            <a:avLst>
              <a:gd name="adj1" fmla="val 40123"/>
              <a:gd name="adj2" fmla="val 50000"/>
            </a:avLst>
          </a:prstGeom>
          <a:effectLst>
            <a:glow rad="228600">
              <a:schemeClr val="accent4">
                <a:satMod val="175000"/>
                <a:alpha val="40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latin typeface="Arial Narrow" pitchFamily="34" charset="0"/>
            </a:endParaRPr>
          </a:p>
        </p:txBody>
      </p:sp>
      <p:sp>
        <p:nvSpPr>
          <p:cNvPr id="30" name="Right Arrow 29"/>
          <p:cNvSpPr/>
          <p:nvPr/>
        </p:nvSpPr>
        <p:spPr>
          <a:xfrm rot="5400000">
            <a:off x="7211112" y="4803560"/>
            <a:ext cx="357631" cy="799837"/>
          </a:xfrm>
          <a:prstGeom prst="rightArrow">
            <a:avLst>
              <a:gd name="adj1" fmla="val 40123"/>
              <a:gd name="adj2" fmla="val 50000"/>
            </a:avLst>
          </a:prstGeom>
          <a:effectLst>
            <a:glow rad="228600">
              <a:schemeClr val="accent4">
                <a:satMod val="175000"/>
                <a:alpha val="40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latin typeface="Arial Narrow" pitchFamily="34" charset="0"/>
            </a:endParaRPr>
          </a:p>
        </p:txBody>
      </p:sp>
      <p:pic>
        <p:nvPicPr>
          <p:cNvPr id="31" name="Picture 30"/>
          <p:cNvPicPr>
            <a:picLocks noChangeAspect="1"/>
          </p:cNvPicPr>
          <p:nvPr/>
        </p:nvPicPr>
        <p:blipFill>
          <a:blip r:embed="rId9"/>
          <a:stretch>
            <a:fillRect/>
          </a:stretch>
        </p:blipFill>
        <p:spPr>
          <a:xfrm>
            <a:off x="159525" y="5043169"/>
            <a:ext cx="1302070" cy="678249"/>
          </a:xfrm>
          <a:prstGeom prst="rect">
            <a:avLst/>
          </a:prstGeom>
        </p:spPr>
      </p:pic>
      <p:sp>
        <p:nvSpPr>
          <p:cNvPr id="32" name="Rectangle 31"/>
          <p:cNvSpPr/>
          <p:nvPr/>
        </p:nvSpPr>
        <p:spPr>
          <a:xfrm>
            <a:off x="183866" y="5530895"/>
            <a:ext cx="4444211" cy="132710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Arial Narrow" pitchFamily="34" charset="0"/>
              </a:rPr>
              <a:t>Secara</a:t>
            </a:r>
            <a:r>
              <a:rPr lang="en-US" sz="1600" dirty="0">
                <a:solidFill>
                  <a:schemeClr val="tx1"/>
                </a:solidFill>
                <a:latin typeface="Arial Narrow" pitchFamily="34" charset="0"/>
              </a:rPr>
              <a:t> </a:t>
            </a:r>
            <a:r>
              <a:rPr lang="en-US" sz="1600" dirty="0" err="1">
                <a:solidFill>
                  <a:schemeClr val="tx1"/>
                </a:solidFill>
                <a:latin typeface="Arial Narrow" pitchFamily="34" charset="0"/>
              </a:rPr>
              <a:t>konsisten</a:t>
            </a:r>
            <a:r>
              <a:rPr lang="en-US" sz="1600" dirty="0">
                <a:solidFill>
                  <a:schemeClr val="tx1"/>
                </a:solidFill>
                <a:latin typeface="Arial Narrow" pitchFamily="34" charset="0"/>
              </a:rPr>
              <a:t> </a:t>
            </a:r>
            <a:r>
              <a:rPr lang="en-US" sz="1600" dirty="0" err="1">
                <a:solidFill>
                  <a:schemeClr val="tx1"/>
                </a:solidFill>
                <a:latin typeface="Arial Narrow" pitchFamily="34" charset="0"/>
              </a:rPr>
              <a:t>dalam</a:t>
            </a:r>
            <a:r>
              <a:rPr lang="en-US" sz="1600" dirty="0">
                <a:solidFill>
                  <a:schemeClr val="tx1"/>
                </a:solidFill>
                <a:latin typeface="Arial Narrow" pitchFamily="34" charset="0"/>
              </a:rPr>
              <a:t> </a:t>
            </a:r>
            <a:r>
              <a:rPr lang="en-US" sz="1600" dirty="0" err="1">
                <a:solidFill>
                  <a:schemeClr val="tx1"/>
                </a:solidFill>
                <a:latin typeface="Arial Narrow" pitchFamily="34" charset="0"/>
              </a:rPr>
              <a:t>menjalankan</a:t>
            </a:r>
            <a:r>
              <a:rPr lang="en-US" sz="1600" dirty="0">
                <a:solidFill>
                  <a:schemeClr val="tx1"/>
                </a:solidFill>
                <a:latin typeface="Arial Narrow" pitchFamily="34" charset="0"/>
              </a:rPr>
              <a:t> </a:t>
            </a:r>
            <a:r>
              <a:rPr lang="en-US" sz="1600" dirty="0" err="1">
                <a:solidFill>
                  <a:schemeClr val="tx1"/>
                </a:solidFill>
                <a:latin typeface="Arial Narrow" pitchFamily="34" charset="0"/>
              </a:rPr>
              <a:t>operasinya</a:t>
            </a:r>
            <a:r>
              <a:rPr lang="en-US" sz="1600" dirty="0">
                <a:solidFill>
                  <a:schemeClr val="tx1"/>
                </a:solidFill>
                <a:latin typeface="Arial Narrow" pitchFamily="34" charset="0"/>
              </a:rPr>
              <a:t>, </a:t>
            </a:r>
            <a:r>
              <a:rPr lang="en-US" sz="1600" dirty="0" err="1">
                <a:solidFill>
                  <a:schemeClr val="tx1"/>
                </a:solidFill>
                <a:latin typeface="Arial Narrow" pitchFamily="34" charset="0"/>
              </a:rPr>
              <a:t>organisasi</a:t>
            </a:r>
            <a:r>
              <a:rPr lang="en-US" sz="1600" dirty="0">
                <a:solidFill>
                  <a:schemeClr val="tx1"/>
                </a:solidFill>
                <a:latin typeface="Arial Narrow" pitchFamily="34" charset="0"/>
              </a:rPr>
              <a:t> </a:t>
            </a:r>
            <a:r>
              <a:rPr lang="en-US" sz="1600" dirty="0" err="1">
                <a:solidFill>
                  <a:schemeClr val="tx1"/>
                </a:solidFill>
                <a:latin typeface="Arial Narrow" pitchFamily="34" charset="0"/>
              </a:rPr>
              <a:t>dapat</a:t>
            </a:r>
            <a:r>
              <a:rPr lang="en-US" sz="1600" dirty="0">
                <a:solidFill>
                  <a:schemeClr val="tx1"/>
                </a:solidFill>
                <a:latin typeface="Arial Narrow" pitchFamily="34" charset="0"/>
              </a:rPr>
              <a:t> </a:t>
            </a:r>
            <a:r>
              <a:rPr lang="en-US" sz="1600" dirty="0" err="1">
                <a:solidFill>
                  <a:schemeClr val="tx1"/>
                </a:solidFill>
                <a:latin typeface="Arial Narrow" pitchFamily="34" charset="0"/>
              </a:rPr>
              <a:t>mengelola</a:t>
            </a:r>
            <a:r>
              <a:rPr lang="en-US" sz="1600" dirty="0">
                <a:solidFill>
                  <a:schemeClr val="tx1"/>
                </a:solidFill>
                <a:latin typeface="Arial Narrow" pitchFamily="34" charset="0"/>
              </a:rPr>
              <a:t> </a:t>
            </a:r>
            <a:r>
              <a:rPr lang="en-US" sz="1600" dirty="0" err="1">
                <a:solidFill>
                  <a:schemeClr val="tx1"/>
                </a:solidFill>
                <a:latin typeface="Arial Narrow" pitchFamily="34" charset="0"/>
              </a:rPr>
              <a:t>lingkungan</a:t>
            </a:r>
            <a:r>
              <a:rPr lang="en-US" sz="1600" dirty="0">
                <a:solidFill>
                  <a:schemeClr val="tx1"/>
                </a:solidFill>
                <a:latin typeface="Arial Narrow" pitchFamily="34" charset="0"/>
              </a:rPr>
              <a:t> </a:t>
            </a:r>
            <a:r>
              <a:rPr lang="en-US" sz="1600" dirty="0" err="1">
                <a:solidFill>
                  <a:schemeClr val="tx1"/>
                </a:solidFill>
                <a:latin typeface="Arial Narrow" pitchFamily="34" charset="0"/>
              </a:rPr>
              <a:t>hidup</a:t>
            </a:r>
            <a:r>
              <a:rPr lang="en-US" sz="1600" dirty="0">
                <a:solidFill>
                  <a:schemeClr val="tx1"/>
                </a:solidFill>
                <a:latin typeface="Arial Narrow" pitchFamily="34" charset="0"/>
              </a:rPr>
              <a:t> </a:t>
            </a:r>
            <a:r>
              <a:rPr lang="en-US" sz="1600" dirty="0" err="1">
                <a:solidFill>
                  <a:schemeClr val="tx1"/>
                </a:solidFill>
                <a:latin typeface="Arial Narrow" pitchFamily="34" charset="0"/>
              </a:rPr>
              <a:t>dengan</a:t>
            </a:r>
            <a:r>
              <a:rPr lang="en-US" sz="1600" dirty="0">
                <a:solidFill>
                  <a:schemeClr val="tx1"/>
                </a:solidFill>
                <a:latin typeface="Arial Narrow" pitchFamily="34" charset="0"/>
              </a:rPr>
              <a:t> </a:t>
            </a:r>
            <a:r>
              <a:rPr lang="en-US" sz="1600" dirty="0" err="1">
                <a:solidFill>
                  <a:schemeClr val="tx1"/>
                </a:solidFill>
                <a:latin typeface="Arial Narrow" pitchFamily="34" charset="0"/>
              </a:rPr>
              <a:t>baik</a:t>
            </a:r>
            <a:r>
              <a:rPr lang="en-US" sz="1600" dirty="0">
                <a:solidFill>
                  <a:schemeClr val="tx1"/>
                </a:solidFill>
                <a:latin typeface="Arial Narrow" pitchFamily="34" charset="0"/>
              </a:rPr>
              <a:t>, </a:t>
            </a:r>
            <a:r>
              <a:rPr lang="en-US" sz="1600" dirty="0" err="1">
                <a:solidFill>
                  <a:schemeClr val="tx1"/>
                </a:solidFill>
                <a:latin typeface="Arial Narrow" pitchFamily="34" charset="0"/>
              </a:rPr>
              <a:t>sesuai</a:t>
            </a:r>
            <a:r>
              <a:rPr lang="en-US" sz="1600" dirty="0">
                <a:solidFill>
                  <a:schemeClr val="tx1"/>
                </a:solidFill>
                <a:latin typeface="Arial Narrow" pitchFamily="34" charset="0"/>
              </a:rPr>
              <a:t> </a:t>
            </a:r>
            <a:r>
              <a:rPr lang="en-US" sz="1600" dirty="0" err="1">
                <a:solidFill>
                  <a:schemeClr val="tx1"/>
                </a:solidFill>
                <a:latin typeface="Arial Narrow" pitchFamily="34" charset="0"/>
              </a:rPr>
              <a:t>dengan</a:t>
            </a:r>
            <a:r>
              <a:rPr lang="en-US" sz="1600" dirty="0">
                <a:solidFill>
                  <a:schemeClr val="tx1"/>
                </a:solidFill>
                <a:latin typeface="Arial Narrow" pitchFamily="34" charset="0"/>
              </a:rPr>
              <a:t> </a:t>
            </a:r>
            <a:r>
              <a:rPr lang="en-US" sz="1600" dirty="0" err="1">
                <a:solidFill>
                  <a:schemeClr val="tx1"/>
                </a:solidFill>
                <a:latin typeface="Arial Narrow" pitchFamily="34" charset="0"/>
              </a:rPr>
              <a:t>kebijakan</a:t>
            </a:r>
            <a:r>
              <a:rPr lang="en-US" sz="1600" dirty="0">
                <a:solidFill>
                  <a:schemeClr val="tx1"/>
                </a:solidFill>
                <a:latin typeface="Arial Narrow" pitchFamily="34" charset="0"/>
              </a:rPr>
              <a:t> </a:t>
            </a:r>
            <a:r>
              <a:rPr lang="en-US" sz="1600" dirty="0" err="1">
                <a:solidFill>
                  <a:schemeClr val="tx1"/>
                </a:solidFill>
                <a:latin typeface="Arial Narrow" pitchFamily="34" charset="0"/>
              </a:rPr>
              <a:t>organisasi</a:t>
            </a:r>
            <a:r>
              <a:rPr lang="en-US" sz="1600" dirty="0">
                <a:solidFill>
                  <a:schemeClr val="tx1"/>
                </a:solidFill>
                <a:latin typeface="Arial Narrow" pitchFamily="34" charset="0"/>
              </a:rPr>
              <a:t>, </a:t>
            </a:r>
            <a:r>
              <a:rPr lang="en-US" sz="1600" dirty="0" err="1">
                <a:solidFill>
                  <a:schemeClr val="tx1"/>
                </a:solidFill>
                <a:latin typeface="Arial Narrow" pitchFamily="34" charset="0"/>
              </a:rPr>
              <a:t>kewajiban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penaatan</a:t>
            </a:r>
            <a:r>
              <a:rPr lang="en-US" sz="1600" dirty="0">
                <a:solidFill>
                  <a:schemeClr val="tx1"/>
                </a:solidFill>
                <a:latin typeface="Arial Narrow" pitchFamily="34" charset="0"/>
              </a:rPr>
              <a:t> </a:t>
            </a:r>
            <a:r>
              <a:rPr lang="en-US" sz="1600" dirty="0" err="1">
                <a:solidFill>
                  <a:schemeClr val="tx1"/>
                </a:solidFill>
                <a:latin typeface="Arial Narrow" pitchFamily="34" charset="0"/>
              </a:rPr>
              <a:t>dan</a:t>
            </a:r>
            <a:r>
              <a:rPr lang="en-US" sz="1600" dirty="0">
                <a:solidFill>
                  <a:schemeClr val="tx1"/>
                </a:solidFill>
                <a:latin typeface="Arial Narrow" pitchFamily="34" charset="0"/>
              </a:rPr>
              <a:t> </a:t>
            </a:r>
            <a:r>
              <a:rPr lang="en-US" sz="1600" dirty="0" err="1">
                <a:solidFill>
                  <a:schemeClr val="tx1"/>
                </a:solidFill>
                <a:latin typeface="Arial Narrow" pitchFamily="34" charset="0"/>
              </a:rPr>
              <a:t>meningkatkan</a:t>
            </a:r>
            <a:r>
              <a:rPr lang="en-US" sz="1600" dirty="0">
                <a:solidFill>
                  <a:schemeClr val="tx1"/>
                </a:solidFill>
                <a:latin typeface="Arial Narrow" pitchFamily="34" charset="0"/>
              </a:rPr>
              <a:t> </a:t>
            </a:r>
            <a:r>
              <a:rPr lang="en-US" sz="1600" dirty="0" err="1">
                <a:solidFill>
                  <a:schemeClr val="tx1"/>
                </a:solidFill>
                <a:latin typeface="Arial Narrow" pitchFamily="34" charset="0"/>
              </a:rPr>
              <a:t>kinerjanya</a:t>
            </a:r>
            <a:endParaRPr lang="en-US" sz="1600" dirty="0">
              <a:solidFill>
                <a:schemeClr val="tx1"/>
              </a:solidFill>
              <a:latin typeface="Arial Narrow" pitchFamily="34" charset="0"/>
            </a:endParaRPr>
          </a:p>
        </p:txBody>
      </p:sp>
      <p:cxnSp>
        <p:nvCxnSpPr>
          <p:cNvPr id="35" name="Straight Connector 34"/>
          <p:cNvCxnSpPr/>
          <p:nvPr/>
        </p:nvCxnSpPr>
        <p:spPr>
          <a:xfrm>
            <a:off x="3743325" y="209862"/>
            <a:ext cx="523917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8891239" y="41070"/>
            <a:ext cx="676916" cy="320590"/>
            <a:chOff x="8891239" y="41070"/>
            <a:chExt cx="676916" cy="320590"/>
          </a:xfrm>
        </p:grpSpPr>
        <p:sp>
          <p:nvSpPr>
            <p:cNvPr id="37" name="Half Frame 36"/>
            <p:cNvSpPr/>
            <p:nvPr/>
          </p:nvSpPr>
          <p:spPr>
            <a:xfrm rot="7845393">
              <a:off x="8899512" y="57777"/>
              <a:ext cx="295610" cy="312156"/>
            </a:xfrm>
            <a:prstGeom prst="halfFram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Half Frame 37"/>
            <p:cNvSpPr/>
            <p:nvPr/>
          </p:nvSpPr>
          <p:spPr>
            <a:xfrm rot="7845393">
              <a:off x="9081892" y="45287"/>
              <a:ext cx="295610" cy="312156"/>
            </a:xfrm>
            <a:prstGeom prst="halfFram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Half Frame 38"/>
            <p:cNvSpPr/>
            <p:nvPr/>
          </p:nvSpPr>
          <p:spPr>
            <a:xfrm rot="7845393">
              <a:off x="9264272" y="32797"/>
              <a:ext cx="295610" cy="312156"/>
            </a:xfrm>
            <a:prstGeom prst="halfFram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prstClr val="black"/>
              <a:schemeClr val="accent5">
                <a:tint val="45000"/>
                <a:satMod val="400000"/>
              </a:schemeClr>
            </a:duotone>
          </a:blip>
          <a:stretch>
            <a:fillRect/>
          </a:stretch>
        </p:blipFill>
        <p:spPr>
          <a:xfrm>
            <a:off x="122491" y="577828"/>
            <a:ext cx="9504307" cy="5976284"/>
          </a:xfrm>
          <a:prstGeom prst="rect">
            <a:avLst/>
          </a:prstGeom>
        </p:spPr>
      </p:pic>
      <p:sp>
        <p:nvSpPr>
          <p:cNvPr id="53" name="Rectangular Callout 52"/>
          <p:cNvSpPr/>
          <p:nvPr/>
        </p:nvSpPr>
        <p:spPr>
          <a:xfrm>
            <a:off x="441434" y="2096957"/>
            <a:ext cx="1509486" cy="696686"/>
          </a:xfrm>
          <a:prstGeom prst="wedgeRectCallout">
            <a:avLst>
              <a:gd name="adj1" fmla="val -5812"/>
              <a:gd name="adj2" fmla="val -11829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Narrow" pitchFamily="34" charset="0"/>
              </a:rPr>
              <a:t>Isu</a:t>
            </a:r>
            <a:r>
              <a:rPr lang="en-US" sz="1400" dirty="0">
                <a:solidFill>
                  <a:schemeClr val="tx1"/>
                </a:solidFill>
                <a:latin typeface="Arial Narrow" pitchFamily="34" charset="0"/>
              </a:rPr>
              <a:t> </a:t>
            </a:r>
            <a:r>
              <a:rPr lang="en-US" sz="1400" dirty="0" err="1">
                <a:solidFill>
                  <a:schemeClr val="tx1"/>
                </a:solidFill>
                <a:latin typeface="Arial Narrow" pitchFamily="34" charset="0"/>
              </a:rPr>
              <a:t>lingkungan</a:t>
            </a:r>
            <a:r>
              <a:rPr lang="en-US" sz="1400" dirty="0">
                <a:solidFill>
                  <a:schemeClr val="tx1"/>
                </a:solidFill>
                <a:latin typeface="Arial Narrow" pitchFamily="34" charset="0"/>
              </a:rPr>
              <a:t> yang </a:t>
            </a:r>
            <a:r>
              <a:rPr lang="en-US" sz="1400" dirty="0" err="1">
                <a:solidFill>
                  <a:schemeClr val="tx1"/>
                </a:solidFill>
                <a:latin typeface="Arial Narrow" pitchFamily="34" charset="0"/>
              </a:rPr>
              <a:t>datang</a:t>
            </a:r>
            <a:r>
              <a:rPr lang="en-US" sz="1400" dirty="0">
                <a:solidFill>
                  <a:schemeClr val="tx1"/>
                </a:solidFill>
                <a:latin typeface="Arial Narrow" pitchFamily="34" charset="0"/>
              </a:rPr>
              <a:t> </a:t>
            </a:r>
            <a:r>
              <a:rPr lang="en-US" sz="1400" dirty="0" err="1">
                <a:solidFill>
                  <a:schemeClr val="tx1"/>
                </a:solidFill>
                <a:latin typeface="Arial Narrow" pitchFamily="34" charset="0"/>
              </a:rPr>
              <a:t>dari</a:t>
            </a:r>
            <a:r>
              <a:rPr lang="en-US" sz="1400" dirty="0">
                <a:solidFill>
                  <a:schemeClr val="tx1"/>
                </a:solidFill>
                <a:latin typeface="Arial Narrow" pitchFamily="34" charset="0"/>
              </a:rPr>
              <a:t> internal </a:t>
            </a:r>
            <a:r>
              <a:rPr lang="en-US" sz="1400" dirty="0" err="1">
                <a:solidFill>
                  <a:schemeClr val="tx1"/>
                </a:solidFill>
                <a:latin typeface="Arial Narrow" pitchFamily="34" charset="0"/>
              </a:rPr>
              <a:t>organisasi</a:t>
            </a:r>
            <a:endParaRPr lang="en-US" sz="1400" dirty="0">
              <a:solidFill>
                <a:schemeClr val="tx1"/>
              </a:solidFill>
              <a:latin typeface="Arial Narrow" pitchFamily="34" charset="0"/>
            </a:endParaRPr>
          </a:p>
        </p:txBody>
      </p:sp>
      <p:sp>
        <p:nvSpPr>
          <p:cNvPr id="63" name="Rectangular Callout 62"/>
          <p:cNvSpPr/>
          <p:nvPr/>
        </p:nvSpPr>
        <p:spPr>
          <a:xfrm>
            <a:off x="2117836" y="2744928"/>
            <a:ext cx="1956224" cy="696686"/>
          </a:xfrm>
          <a:prstGeom prst="wedgeRectCallout">
            <a:avLst>
              <a:gd name="adj1" fmla="val -10536"/>
              <a:gd name="adj2" fmla="val -222253"/>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Narrow" pitchFamily="34" charset="0"/>
              </a:rPr>
              <a:t>Penjelasan</a:t>
            </a:r>
            <a:r>
              <a:rPr lang="en-US" sz="1400" dirty="0">
                <a:solidFill>
                  <a:schemeClr val="tx1"/>
                </a:solidFill>
                <a:latin typeface="Arial Narrow" pitchFamily="34" charset="0"/>
              </a:rPr>
              <a:t> detail </a:t>
            </a:r>
            <a:r>
              <a:rPr lang="en-US" sz="1400" dirty="0" err="1">
                <a:solidFill>
                  <a:schemeClr val="tx1"/>
                </a:solidFill>
                <a:latin typeface="Arial Narrow" pitchFamily="34" charset="0"/>
              </a:rPr>
              <a:t>mengenai</a:t>
            </a:r>
            <a:r>
              <a:rPr lang="en-US" sz="1400" dirty="0">
                <a:solidFill>
                  <a:schemeClr val="tx1"/>
                </a:solidFill>
                <a:latin typeface="Arial Narrow" pitchFamily="34" charset="0"/>
              </a:rPr>
              <a:t> </a:t>
            </a:r>
            <a:r>
              <a:rPr lang="en-US" sz="1400" dirty="0" err="1">
                <a:solidFill>
                  <a:schemeClr val="tx1"/>
                </a:solidFill>
                <a:latin typeface="Arial Narrow" pitchFamily="34" charset="0"/>
              </a:rPr>
              <a:t>isu</a:t>
            </a:r>
            <a:r>
              <a:rPr lang="en-US" sz="1400" dirty="0">
                <a:solidFill>
                  <a:schemeClr val="tx1"/>
                </a:solidFill>
                <a:latin typeface="Arial Narrow" pitchFamily="34" charset="0"/>
              </a:rPr>
              <a:t> </a:t>
            </a:r>
            <a:r>
              <a:rPr lang="en-US" sz="1400" dirty="0" err="1">
                <a:solidFill>
                  <a:schemeClr val="tx1"/>
                </a:solidFill>
                <a:latin typeface="Arial Narrow" pitchFamily="34" charset="0"/>
              </a:rPr>
              <a:t>lingkungan</a:t>
            </a:r>
            <a:endParaRPr lang="en-US" sz="1400" dirty="0">
              <a:solidFill>
                <a:schemeClr val="tx1"/>
              </a:solidFill>
              <a:latin typeface="Arial Narrow" pitchFamily="34" charset="0"/>
            </a:endParaRPr>
          </a:p>
        </p:txBody>
      </p:sp>
      <p:sp>
        <p:nvSpPr>
          <p:cNvPr id="64" name="Rectangular Callout 63"/>
          <p:cNvSpPr/>
          <p:nvPr/>
        </p:nvSpPr>
        <p:spPr>
          <a:xfrm>
            <a:off x="4336610" y="1866257"/>
            <a:ext cx="1769235" cy="927385"/>
          </a:xfrm>
          <a:prstGeom prst="wedgeRectCallout">
            <a:avLst>
              <a:gd name="adj1" fmla="val -16873"/>
              <a:gd name="adj2" fmla="val -8740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Narrow" pitchFamily="34" charset="0"/>
              </a:rPr>
              <a:t>Pengaruh</a:t>
            </a:r>
            <a:r>
              <a:rPr lang="en-US" sz="1400" dirty="0">
                <a:solidFill>
                  <a:schemeClr val="tx1"/>
                </a:solidFill>
                <a:latin typeface="Arial Narrow" pitchFamily="34" charset="0"/>
              </a:rPr>
              <a:t> </a:t>
            </a:r>
            <a:r>
              <a:rPr lang="en-US" sz="1400" dirty="0" err="1">
                <a:solidFill>
                  <a:schemeClr val="tx1"/>
                </a:solidFill>
                <a:latin typeface="Arial Narrow" pitchFamily="34" charset="0"/>
              </a:rPr>
              <a:t>ketidakpastian</a:t>
            </a:r>
            <a:r>
              <a:rPr lang="en-US" sz="1400" dirty="0">
                <a:solidFill>
                  <a:schemeClr val="tx1"/>
                </a:solidFill>
                <a:latin typeface="Arial Narrow" pitchFamily="34" charset="0"/>
              </a:rPr>
              <a:t> yang </a:t>
            </a:r>
            <a:r>
              <a:rPr lang="en-US" sz="1400" dirty="0" err="1">
                <a:solidFill>
                  <a:schemeClr val="tx1"/>
                </a:solidFill>
                <a:latin typeface="Arial Narrow" pitchFamily="34" charset="0"/>
              </a:rPr>
              <a:t>negatif</a:t>
            </a:r>
            <a:r>
              <a:rPr lang="en-US" sz="1400" dirty="0">
                <a:solidFill>
                  <a:schemeClr val="tx1"/>
                </a:solidFill>
                <a:latin typeface="Arial Narrow" pitchFamily="34" charset="0"/>
              </a:rPr>
              <a:t> </a:t>
            </a:r>
            <a:r>
              <a:rPr lang="en-US" sz="1400" dirty="0" err="1">
                <a:solidFill>
                  <a:schemeClr val="tx1"/>
                </a:solidFill>
                <a:latin typeface="Arial Narrow" pitchFamily="34" charset="0"/>
              </a:rPr>
              <a:t>dan</a:t>
            </a:r>
            <a:r>
              <a:rPr lang="en-US" sz="1400" dirty="0">
                <a:solidFill>
                  <a:schemeClr val="tx1"/>
                </a:solidFill>
                <a:latin typeface="Arial Narrow" pitchFamily="34" charset="0"/>
              </a:rPr>
              <a:t> </a:t>
            </a:r>
            <a:r>
              <a:rPr lang="en-US" sz="1400" dirty="0" err="1">
                <a:solidFill>
                  <a:schemeClr val="tx1"/>
                </a:solidFill>
                <a:latin typeface="Arial Narrow" pitchFamily="34" charset="0"/>
              </a:rPr>
              <a:t>bersifat</a:t>
            </a:r>
            <a:r>
              <a:rPr lang="en-US" sz="1400" dirty="0">
                <a:solidFill>
                  <a:schemeClr val="tx1"/>
                </a:solidFill>
                <a:latin typeface="Arial Narrow" pitchFamily="34" charset="0"/>
              </a:rPr>
              <a:t> </a:t>
            </a:r>
            <a:r>
              <a:rPr lang="en-US" sz="1400" dirty="0" err="1">
                <a:solidFill>
                  <a:schemeClr val="tx1"/>
                </a:solidFill>
                <a:latin typeface="Arial Narrow" pitchFamily="34" charset="0"/>
              </a:rPr>
              <a:t>ancaman</a:t>
            </a:r>
            <a:endParaRPr lang="en-US" sz="1400" dirty="0">
              <a:solidFill>
                <a:schemeClr val="tx1"/>
              </a:solidFill>
              <a:latin typeface="Arial Narrow" pitchFamily="34" charset="0"/>
            </a:endParaRPr>
          </a:p>
        </p:txBody>
      </p:sp>
      <p:grpSp>
        <p:nvGrpSpPr>
          <p:cNvPr id="5" name="Group 4"/>
          <p:cNvGrpSpPr/>
          <p:nvPr/>
        </p:nvGrpSpPr>
        <p:grpSpPr>
          <a:xfrm>
            <a:off x="8891239" y="41070"/>
            <a:ext cx="676916" cy="320590"/>
            <a:chOff x="8891239" y="41070"/>
            <a:chExt cx="676916" cy="320590"/>
          </a:xfrm>
        </p:grpSpPr>
        <p:sp>
          <p:nvSpPr>
            <p:cNvPr id="9" name="Half Frame 8"/>
            <p:cNvSpPr/>
            <p:nvPr/>
          </p:nvSpPr>
          <p:spPr>
            <a:xfrm rot="7845393">
              <a:off x="8899512" y="57777"/>
              <a:ext cx="295610" cy="312156"/>
            </a:xfrm>
            <a:prstGeom prst="halfFram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lf Frame 9"/>
            <p:cNvSpPr/>
            <p:nvPr/>
          </p:nvSpPr>
          <p:spPr>
            <a:xfrm rot="7845393">
              <a:off x="9081892" y="45287"/>
              <a:ext cx="295610" cy="312156"/>
            </a:xfrm>
            <a:prstGeom prst="halfFram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Half Frame 10"/>
            <p:cNvSpPr/>
            <p:nvPr/>
          </p:nvSpPr>
          <p:spPr>
            <a:xfrm rot="7845393">
              <a:off x="9264272" y="32797"/>
              <a:ext cx="295610" cy="312156"/>
            </a:xfrm>
            <a:prstGeom prst="halfFram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4" name="Straight Connector 13"/>
          <p:cNvCxnSpPr/>
          <p:nvPr/>
        </p:nvCxnSpPr>
        <p:spPr>
          <a:xfrm>
            <a:off x="3743325" y="209862"/>
            <a:ext cx="523917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 y="8"/>
            <a:ext cx="3627621" cy="427703"/>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indent="290513"/>
            <a:r>
              <a:rPr lang="en-US" sz="2000" b="1" dirty="0">
                <a:solidFill>
                  <a:schemeClr val="bg1"/>
                </a:solidFill>
                <a:latin typeface="Arial Narrow" pitchFamily="34" charset="0"/>
              </a:rPr>
              <a:t>4 </a:t>
            </a:r>
            <a:r>
              <a:rPr lang="en-US" sz="2000" b="1" dirty="0" err="1">
                <a:solidFill>
                  <a:schemeClr val="bg1"/>
                </a:solidFill>
                <a:latin typeface="Arial Narrow" pitchFamily="34" charset="0"/>
              </a:rPr>
              <a:t>Konteks</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Organisasi</a:t>
            </a:r>
            <a:endParaRPr lang="en-US" sz="2000" b="1" dirty="0">
              <a:solidFill>
                <a:schemeClr val="bg1"/>
              </a:solidFill>
              <a:latin typeface="Arial Narrow" pitchFamily="34" charset="0"/>
            </a:endParaRPr>
          </a:p>
        </p:txBody>
      </p:sp>
      <p:sp>
        <p:nvSpPr>
          <p:cNvPr id="15" name="Rectangular Callout 14"/>
          <p:cNvSpPr/>
          <p:nvPr/>
        </p:nvSpPr>
        <p:spPr>
          <a:xfrm>
            <a:off x="642062" y="4374850"/>
            <a:ext cx="1509486" cy="696686"/>
          </a:xfrm>
          <a:prstGeom prst="wedgeRectCallout">
            <a:avLst>
              <a:gd name="adj1" fmla="val -33402"/>
              <a:gd name="adj2" fmla="val -70211"/>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Narrow" pitchFamily="34" charset="0"/>
              </a:rPr>
              <a:t>Isu</a:t>
            </a:r>
            <a:r>
              <a:rPr lang="en-US" sz="1400" dirty="0">
                <a:solidFill>
                  <a:schemeClr val="tx1"/>
                </a:solidFill>
                <a:latin typeface="Arial Narrow" pitchFamily="34" charset="0"/>
              </a:rPr>
              <a:t> </a:t>
            </a:r>
            <a:r>
              <a:rPr lang="en-US" sz="1400" dirty="0" err="1">
                <a:solidFill>
                  <a:schemeClr val="tx1"/>
                </a:solidFill>
                <a:latin typeface="Arial Narrow" pitchFamily="34" charset="0"/>
              </a:rPr>
              <a:t>lingkungan</a:t>
            </a:r>
            <a:r>
              <a:rPr lang="en-US" sz="1400" dirty="0">
                <a:solidFill>
                  <a:schemeClr val="tx1"/>
                </a:solidFill>
                <a:latin typeface="Arial Narrow" pitchFamily="34" charset="0"/>
              </a:rPr>
              <a:t> yang </a:t>
            </a:r>
            <a:r>
              <a:rPr lang="en-US" sz="1400" dirty="0" err="1">
                <a:solidFill>
                  <a:schemeClr val="tx1"/>
                </a:solidFill>
                <a:latin typeface="Arial Narrow" pitchFamily="34" charset="0"/>
              </a:rPr>
              <a:t>datang</a:t>
            </a:r>
            <a:r>
              <a:rPr lang="en-US" sz="1400" dirty="0">
                <a:solidFill>
                  <a:schemeClr val="tx1"/>
                </a:solidFill>
                <a:latin typeface="Arial Narrow" pitchFamily="34" charset="0"/>
              </a:rPr>
              <a:t> </a:t>
            </a:r>
            <a:r>
              <a:rPr lang="en-US" sz="1400" dirty="0" err="1">
                <a:solidFill>
                  <a:schemeClr val="tx1"/>
                </a:solidFill>
                <a:latin typeface="Arial Narrow" pitchFamily="34" charset="0"/>
              </a:rPr>
              <a:t>dari</a:t>
            </a:r>
            <a:r>
              <a:rPr lang="en-US" sz="1400" dirty="0">
                <a:solidFill>
                  <a:schemeClr val="tx1"/>
                </a:solidFill>
                <a:latin typeface="Arial Narrow" pitchFamily="34" charset="0"/>
              </a:rPr>
              <a:t> </a:t>
            </a:r>
            <a:r>
              <a:rPr lang="en-US" sz="1400" dirty="0" err="1">
                <a:solidFill>
                  <a:schemeClr val="tx1"/>
                </a:solidFill>
                <a:latin typeface="Arial Narrow" pitchFamily="34" charset="0"/>
              </a:rPr>
              <a:t>eksternal</a:t>
            </a:r>
            <a:r>
              <a:rPr lang="en-US" sz="1400" dirty="0">
                <a:solidFill>
                  <a:schemeClr val="tx1"/>
                </a:solidFill>
                <a:latin typeface="Arial Narrow" pitchFamily="34" charset="0"/>
              </a:rPr>
              <a:t> </a:t>
            </a:r>
            <a:r>
              <a:rPr lang="en-US" sz="1400" dirty="0" err="1">
                <a:solidFill>
                  <a:schemeClr val="tx1"/>
                </a:solidFill>
                <a:latin typeface="Arial Narrow" pitchFamily="34" charset="0"/>
              </a:rPr>
              <a:t>organisasi</a:t>
            </a:r>
            <a:endParaRPr lang="en-US" sz="1400" dirty="0">
              <a:solidFill>
                <a:schemeClr val="tx1"/>
              </a:solidFill>
              <a:latin typeface="Arial Narrow" pitchFamily="34" charset="0"/>
            </a:endParaRPr>
          </a:p>
        </p:txBody>
      </p:sp>
      <p:sp>
        <p:nvSpPr>
          <p:cNvPr id="16" name="Rectangular Callout 15"/>
          <p:cNvSpPr/>
          <p:nvPr/>
        </p:nvSpPr>
        <p:spPr>
          <a:xfrm>
            <a:off x="6291165" y="1866257"/>
            <a:ext cx="1769235" cy="927385"/>
          </a:xfrm>
          <a:prstGeom prst="wedgeRectCallout">
            <a:avLst>
              <a:gd name="adj1" fmla="val -16873"/>
              <a:gd name="adj2" fmla="val -8740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Narrow" pitchFamily="34" charset="0"/>
              </a:rPr>
              <a:t>Pengaruh</a:t>
            </a:r>
            <a:r>
              <a:rPr lang="en-US" sz="1400" dirty="0">
                <a:solidFill>
                  <a:schemeClr val="tx1"/>
                </a:solidFill>
                <a:latin typeface="Arial Narrow" pitchFamily="34" charset="0"/>
              </a:rPr>
              <a:t> </a:t>
            </a:r>
            <a:r>
              <a:rPr lang="en-US" sz="1400" dirty="0" err="1">
                <a:solidFill>
                  <a:schemeClr val="tx1"/>
                </a:solidFill>
                <a:latin typeface="Arial Narrow" pitchFamily="34" charset="0"/>
              </a:rPr>
              <a:t>ketidakpastian</a:t>
            </a:r>
            <a:r>
              <a:rPr lang="en-US" sz="1400" dirty="0">
                <a:solidFill>
                  <a:schemeClr val="tx1"/>
                </a:solidFill>
                <a:latin typeface="Arial Narrow" pitchFamily="34" charset="0"/>
              </a:rPr>
              <a:t> yang </a:t>
            </a:r>
            <a:r>
              <a:rPr lang="en-US" sz="1400" dirty="0" err="1">
                <a:solidFill>
                  <a:schemeClr val="tx1"/>
                </a:solidFill>
                <a:latin typeface="Arial Narrow" pitchFamily="34" charset="0"/>
              </a:rPr>
              <a:t>positif</a:t>
            </a:r>
            <a:r>
              <a:rPr lang="en-US" sz="1400" dirty="0">
                <a:solidFill>
                  <a:schemeClr val="tx1"/>
                </a:solidFill>
                <a:latin typeface="Arial Narrow" pitchFamily="34" charset="0"/>
              </a:rPr>
              <a:t> </a:t>
            </a:r>
            <a:r>
              <a:rPr lang="en-US" sz="1400" dirty="0" err="1">
                <a:solidFill>
                  <a:schemeClr val="tx1"/>
                </a:solidFill>
                <a:latin typeface="Arial Narrow" pitchFamily="34" charset="0"/>
              </a:rPr>
              <a:t>dan</a:t>
            </a:r>
            <a:r>
              <a:rPr lang="en-US" sz="1400" dirty="0">
                <a:solidFill>
                  <a:schemeClr val="tx1"/>
                </a:solidFill>
                <a:latin typeface="Arial Narrow" pitchFamily="34" charset="0"/>
              </a:rPr>
              <a:t> </a:t>
            </a:r>
            <a:r>
              <a:rPr lang="en-US" sz="1400" dirty="0" err="1">
                <a:solidFill>
                  <a:schemeClr val="tx1"/>
                </a:solidFill>
                <a:latin typeface="Arial Narrow" pitchFamily="34" charset="0"/>
              </a:rPr>
              <a:t>bersifat</a:t>
            </a:r>
            <a:r>
              <a:rPr lang="en-US" sz="1400" dirty="0">
                <a:solidFill>
                  <a:schemeClr val="tx1"/>
                </a:solidFill>
                <a:latin typeface="Arial Narrow" pitchFamily="34" charset="0"/>
              </a:rPr>
              <a:t> </a:t>
            </a:r>
            <a:r>
              <a:rPr lang="en-US" sz="1400" dirty="0" err="1">
                <a:solidFill>
                  <a:schemeClr val="tx1"/>
                </a:solidFill>
                <a:latin typeface="Arial Narrow" pitchFamily="34" charset="0"/>
              </a:rPr>
              <a:t>menguntungkan</a:t>
            </a:r>
            <a:endParaRPr lang="en-US" sz="1400" dirty="0">
              <a:solidFill>
                <a:schemeClr val="tx1"/>
              </a:solidFill>
              <a:latin typeface="Arial Narrow" pitchFamily="34" charset="0"/>
            </a:endParaRPr>
          </a:p>
        </p:txBody>
      </p:sp>
      <p:sp>
        <p:nvSpPr>
          <p:cNvPr id="17" name="Rectangular Callout 16"/>
          <p:cNvSpPr/>
          <p:nvPr/>
        </p:nvSpPr>
        <p:spPr>
          <a:xfrm>
            <a:off x="7857563" y="2943759"/>
            <a:ext cx="1769235" cy="927385"/>
          </a:xfrm>
          <a:prstGeom prst="wedgeRectCallout">
            <a:avLst>
              <a:gd name="adj1" fmla="val 3596"/>
              <a:gd name="adj2" fmla="val -202598"/>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Narrow" pitchFamily="34" charset="0"/>
              </a:rPr>
              <a:t>Rencana</a:t>
            </a:r>
            <a:r>
              <a:rPr lang="en-US" sz="1400" dirty="0">
                <a:solidFill>
                  <a:schemeClr val="tx1"/>
                </a:solidFill>
                <a:latin typeface="Arial Narrow" pitchFamily="34" charset="0"/>
              </a:rPr>
              <a:t> </a:t>
            </a:r>
            <a:r>
              <a:rPr lang="en-US" sz="1400" dirty="0" err="1">
                <a:solidFill>
                  <a:schemeClr val="tx1"/>
                </a:solidFill>
                <a:latin typeface="Arial Narrow" pitchFamily="34" charset="0"/>
              </a:rPr>
              <a:t>tindakan</a:t>
            </a:r>
            <a:r>
              <a:rPr lang="en-US" sz="1400" dirty="0">
                <a:solidFill>
                  <a:schemeClr val="tx1"/>
                </a:solidFill>
                <a:latin typeface="Arial Narrow" pitchFamily="34" charset="0"/>
              </a:rPr>
              <a:t> yang </a:t>
            </a:r>
            <a:r>
              <a:rPr lang="en-US" sz="1400" dirty="0" err="1">
                <a:solidFill>
                  <a:schemeClr val="tx1"/>
                </a:solidFill>
                <a:latin typeface="Arial Narrow" pitchFamily="34" charset="0"/>
              </a:rPr>
              <a:t>akan</a:t>
            </a:r>
            <a:r>
              <a:rPr lang="en-US" sz="1400" dirty="0">
                <a:solidFill>
                  <a:schemeClr val="tx1"/>
                </a:solidFill>
                <a:latin typeface="Arial Narrow" pitchFamily="34" charset="0"/>
              </a:rPr>
              <a:t> </a:t>
            </a:r>
            <a:r>
              <a:rPr lang="en-US" sz="1400" dirty="0" err="1">
                <a:solidFill>
                  <a:schemeClr val="tx1"/>
                </a:solidFill>
                <a:latin typeface="Arial Narrow" pitchFamily="34" charset="0"/>
              </a:rPr>
              <a:t>dilakukan</a:t>
            </a:r>
            <a:r>
              <a:rPr lang="en-US" sz="1400" dirty="0">
                <a:solidFill>
                  <a:schemeClr val="tx1"/>
                </a:solidFill>
                <a:latin typeface="Arial Narrow" pitchFamily="34" charset="0"/>
              </a:rPr>
              <a:t> </a:t>
            </a:r>
            <a:r>
              <a:rPr lang="en-US" sz="1400" dirty="0" err="1">
                <a:solidFill>
                  <a:schemeClr val="tx1"/>
                </a:solidFill>
                <a:latin typeface="Arial Narrow" pitchFamily="34" charset="0"/>
              </a:rPr>
              <a:t>untuk</a:t>
            </a:r>
            <a:r>
              <a:rPr lang="en-US" sz="1400" dirty="0">
                <a:solidFill>
                  <a:schemeClr val="tx1"/>
                </a:solidFill>
                <a:latin typeface="Arial Narrow" pitchFamily="34" charset="0"/>
              </a:rPr>
              <a:t> </a:t>
            </a:r>
            <a:r>
              <a:rPr lang="en-US" sz="1400" dirty="0" err="1">
                <a:solidFill>
                  <a:schemeClr val="tx1"/>
                </a:solidFill>
                <a:latin typeface="Arial Narrow" pitchFamily="34" charset="0"/>
              </a:rPr>
              <a:t>menangani</a:t>
            </a:r>
            <a:r>
              <a:rPr lang="en-US" sz="1400" dirty="0">
                <a:solidFill>
                  <a:schemeClr val="tx1"/>
                </a:solidFill>
                <a:latin typeface="Arial Narrow" pitchFamily="34" charset="0"/>
              </a:rPr>
              <a:t> </a:t>
            </a:r>
            <a:r>
              <a:rPr lang="en-US" sz="1400" dirty="0" err="1">
                <a:solidFill>
                  <a:schemeClr val="tx1"/>
                </a:solidFill>
                <a:latin typeface="Arial Narrow" pitchFamily="34" charset="0"/>
              </a:rPr>
              <a:t>risiko</a:t>
            </a:r>
            <a:r>
              <a:rPr lang="en-US" sz="1400" dirty="0">
                <a:solidFill>
                  <a:schemeClr val="tx1"/>
                </a:solidFill>
                <a:latin typeface="Arial Narrow" pitchFamily="34" charset="0"/>
              </a:rPr>
              <a:t> &amp; </a:t>
            </a:r>
            <a:r>
              <a:rPr lang="en-US" sz="1400" dirty="0" err="1">
                <a:solidFill>
                  <a:schemeClr val="tx1"/>
                </a:solidFill>
                <a:latin typeface="Arial Narrow" pitchFamily="34" charset="0"/>
              </a:rPr>
              <a:t>peluang</a:t>
            </a:r>
            <a:endParaRPr lang="en-US" sz="1400" dirty="0">
              <a:solidFill>
                <a:schemeClr val="tx1"/>
              </a:solidFill>
              <a:latin typeface="Arial Narrow" pitchFamily="34" charset="0"/>
            </a:endParaRP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347627" y="-63236"/>
            <a:ext cx="5961112" cy="1714488"/>
          </a:xfrm>
          <a:noFill/>
          <a:ln>
            <a:noFill/>
          </a:ln>
        </p:spPr>
        <p:txBody>
          <a:bodyPr/>
          <a:lstStyle/>
          <a:p>
            <a:r>
              <a:rPr lang="en-US" sz="5400" dirty="0">
                <a:solidFill>
                  <a:schemeClr val="accent1">
                    <a:lumMod val="75000"/>
                  </a:schemeClr>
                </a:solidFill>
                <a:latin typeface="Impact" panose="020B0806030902050204" pitchFamily="34" charset="0"/>
              </a:rPr>
              <a:t>Case Study </a:t>
            </a:r>
            <a:r>
              <a:rPr lang="en-US" sz="5400" dirty="0">
                <a:solidFill>
                  <a:srgbClr val="C00000"/>
                </a:solidFill>
                <a:latin typeface="Impact" panose="020B0806030902050204" pitchFamily="34" charset="0"/>
              </a:rPr>
              <a:t>1</a:t>
            </a:r>
          </a:p>
        </p:txBody>
      </p:sp>
      <p:sp>
        <p:nvSpPr>
          <p:cNvPr id="79875" name="Rectangle 3"/>
          <p:cNvSpPr>
            <a:spLocks noGrp="1" noChangeArrowheads="1"/>
          </p:cNvSpPr>
          <p:nvPr>
            <p:ph idx="1"/>
          </p:nvPr>
        </p:nvSpPr>
        <p:spPr>
          <a:xfrm>
            <a:off x="1290352" y="2020138"/>
            <a:ext cx="8285655" cy="4764573"/>
          </a:xfrm>
        </p:spPr>
        <p:txBody>
          <a:bodyPr>
            <a:normAutofit/>
          </a:bodyPr>
          <a:lstStyle/>
          <a:p>
            <a:pPr marL="0" indent="0">
              <a:buNone/>
            </a:pPr>
            <a:r>
              <a:rPr lang="en-US" sz="3200" dirty="0" err="1"/>
              <a:t>Memahami</a:t>
            </a:r>
            <a:r>
              <a:rPr lang="en-US" sz="3200" dirty="0"/>
              <a:t> </a:t>
            </a:r>
            <a:r>
              <a:rPr lang="en-US" sz="3200" dirty="0" err="1"/>
              <a:t>konteks</a:t>
            </a:r>
            <a:r>
              <a:rPr lang="en-US" sz="3200" dirty="0"/>
              <a:t> </a:t>
            </a:r>
            <a:r>
              <a:rPr lang="en-US" sz="3200" dirty="0" err="1"/>
              <a:t>organisasi</a:t>
            </a:r>
            <a:r>
              <a:rPr lang="en-US" sz="3200" dirty="0"/>
              <a:t> </a:t>
            </a:r>
          </a:p>
          <a:p>
            <a:pPr lvl="1"/>
            <a:r>
              <a:rPr lang="en-US" sz="2800" dirty="0" err="1"/>
              <a:t>Mengidentifikasi</a:t>
            </a:r>
            <a:r>
              <a:rPr lang="en-US" sz="2800" dirty="0"/>
              <a:t> </a:t>
            </a:r>
            <a:r>
              <a:rPr lang="en-US" sz="2800" dirty="0" err="1"/>
              <a:t>Isu</a:t>
            </a:r>
            <a:r>
              <a:rPr lang="en-US" sz="2800" dirty="0"/>
              <a:t> </a:t>
            </a:r>
            <a:r>
              <a:rPr lang="en-US" sz="2800" dirty="0" err="1"/>
              <a:t>Lingkungan</a:t>
            </a:r>
            <a:r>
              <a:rPr lang="en-US" sz="2800" dirty="0"/>
              <a:t> (Internal &amp; </a:t>
            </a:r>
            <a:r>
              <a:rPr lang="en-US" sz="2800" dirty="0" err="1"/>
              <a:t>Eksternal</a:t>
            </a:r>
            <a:r>
              <a:rPr lang="en-US" sz="2800" dirty="0"/>
              <a:t>)</a:t>
            </a:r>
          </a:p>
          <a:p>
            <a:pPr lvl="1"/>
            <a:r>
              <a:rPr lang="en-US" sz="2800" dirty="0" err="1"/>
              <a:t>Menetapkan</a:t>
            </a:r>
            <a:r>
              <a:rPr lang="en-US" sz="2800" dirty="0"/>
              <a:t> </a:t>
            </a:r>
            <a:r>
              <a:rPr lang="en-US" sz="2800" dirty="0" err="1"/>
              <a:t>Risiko</a:t>
            </a:r>
            <a:r>
              <a:rPr lang="en-US" sz="2800" dirty="0"/>
              <a:t> &amp; </a:t>
            </a:r>
            <a:r>
              <a:rPr lang="en-US" sz="2800" dirty="0" err="1"/>
              <a:t>Peluang</a:t>
            </a:r>
            <a:r>
              <a:rPr lang="en-US" sz="2800" dirty="0"/>
              <a:t> </a:t>
            </a:r>
            <a:r>
              <a:rPr lang="en-US" sz="2800" dirty="0" err="1"/>
              <a:t>dari</a:t>
            </a:r>
            <a:r>
              <a:rPr lang="en-US" sz="2800" dirty="0"/>
              <a:t> </a:t>
            </a:r>
            <a:r>
              <a:rPr lang="en-US" sz="2800" dirty="0" err="1"/>
              <a:t>Isu</a:t>
            </a:r>
            <a:r>
              <a:rPr lang="en-US" sz="2800" dirty="0"/>
              <a:t> </a:t>
            </a:r>
            <a:r>
              <a:rPr lang="en-US" sz="2800" dirty="0" err="1"/>
              <a:t>Lingkungan</a:t>
            </a:r>
            <a:endParaRPr lang="en-US" sz="2800" dirty="0"/>
          </a:p>
          <a:p>
            <a:pPr lvl="1"/>
            <a:r>
              <a:rPr lang="en-US" sz="2800" dirty="0" err="1"/>
              <a:t>Menetapkan</a:t>
            </a:r>
            <a:r>
              <a:rPr lang="en-US" sz="2800" dirty="0"/>
              <a:t> </a:t>
            </a:r>
            <a:r>
              <a:rPr lang="en-US" sz="2800" dirty="0" err="1"/>
              <a:t>Perencanaan</a:t>
            </a:r>
            <a:r>
              <a:rPr lang="en-US" sz="2800" dirty="0"/>
              <a:t> </a:t>
            </a:r>
            <a:r>
              <a:rPr lang="en-US" sz="2800" dirty="0" err="1"/>
              <a:t>Tindakan</a:t>
            </a:r>
            <a:r>
              <a:rPr lang="en-US" sz="2800" dirty="0"/>
              <a:t> </a:t>
            </a:r>
            <a:r>
              <a:rPr lang="en-US" sz="2800" dirty="0" err="1"/>
              <a:t>terhadap</a:t>
            </a:r>
            <a:r>
              <a:rPr lang="en-US" sz="2800" dirty="0"/>
              <a:t> </a:t>
            </a:r>
            <a:r>
              <a:rPr lang="en-US" sz="2800" dirty="0" err="1"/>
              <a:t>Risiko</a:t>
            </a:r>
            <a:r>
              <a:rPr lang="en-US" sz="2800" dirty="0"/>
              <a:t> &amp; </a:t>
            </a:r>
            <a:r>
              <a:rPr lang="en-US" sz="2800" dirty="0" err="1"/>
              <a:t>Peluang</a:t>
            </a:r>
            <a:endParaRPr lang="en-US" sz="2800" dirty="0"/>
          </a:p>
          <a:p>
            <a:pPr lvl="1"/>
            <a:r>
              <a:rPr lang="en-US" sz="2800" dirty="0" err="1"/>
              <a:t>Menetapkan</a:t>
            </a:r>
            <a:r>
              <a:rPr lang="en-US" sz="2800" dirty="0"/>
              <a:t> </a:t>
            </a:r>
            <a:r>
              <a:rPr lang="en-US" sz="2800" dirty="0" err="1"/>
              <a:t>Lingkup</a:t>
            </a:r>
            <a:r>
              <a:rPr lang="en-US" sz="2800" dirty="0"/>
              <a:t> </a:t>
            </a:r>
            <a:r>
              <a:rPr lang="en-US" sz="2800" dirty="0" err="1"/>
              <a:t>Sistem</a:t>
            </a:r>
            <a:r>
              <a:rPr lang="en-US" sz="2800" dirty="0"/>
              <a:t> </a:t>
            </a:r>
            <a:r>
              <a:rPr lang="en-US" sz="2800" dirty="0" err="1"/>
              <a:t>Manajemen</a:t>
            </a:r>
            <a:r>
              <a:rPr lang="en-US" sz="2800" dirty="0"/>
              <a:t> </a:t>
            </a:r>
            <a:r>
              <a:rPr lang="en-US" sz="2800" dirty="0" err="1"/>
              <a:t>Lingkungan</a:t>
            </a:r>
            <a:endParaRPr lang="en-US" sz="2800" dirty="0"/>
          </a:p>
        </p:txBody>
      </p:sp>
      <p:sp>
        <p:nvSpPr>
          <p:cNvPr id="8" name="Slide Number Placeholder 7"/>
          <p:cNvSpPr>
            <a:spLocks noGrp="1"/>
          </p:cNvSpPr>
          <p:nvPr>
            <p:ph type="sldNum" sz="quarter" idx="12"/>
          </p:nvPr>
        </p:nvSpPr>
        <p:spPr/>
        <p:txBody>
          <a:bodyPr/>
          <a:lstStyle/>
          <a:p>
            <a:pPr>
              <a:defRPr/>
            </a:pPr>
            <a:fld id="{6479658B-7F9C-4333-9499-869B8642C574}" type="slidenum">
              <a:rPr lang="en-US" smtClean="0"/>
              <a:pPr>
                <a:defRPr/>
              </a:pPr>
              <a:t>15</a:t>
            </a:fld>
            <a:endParaRPr lang="en-US"/>
          </a:p>
        </p:txBody>
      </p:sp>
      <p:pic>
        <p:nvPicPr>
          <p:cNvPr id="79877" name="Picture 2" descr="C:\Users\Agus Wahyudi\Pictures\3D man\3d-man-standing-near-red-watch-14064658.jpg"/>
          <p:cNvPicPr>
            <a:picLocks noChangeAspect="1" noChangeArrowheads="1"/>
          </p:cNvPicPr>
          <p:nvPr/>
        </p:nvPicPr>
        <p:blipFill>
          <a:blip r:embed="rId3" cstate="print"/>
          <a:srcRect/>
          <a:stretch>
            <a:fillRect/>
          </a:stretch>
        </p:blipFill>
        <p:spPr bwMode="auto">
          <a:xfrm>
            <a:off x="6853946" y="122670"/>
            <a:ext cx="1434125" cy="1434125"/>
          </a:xfrm>
          <a:prstGeom prst="rect">
            <a:avLst/>
          </a:prstGeom>
          <a:noFill/>
          <a:ln w="9525">
            <a:noFill/>
            <a:miter lim="800000"/>
            <a:headEnd/>
            <a:tailEnd/>
          </a:ln>
        </p:spPr>
      </p:pic>
      <p:sp>
        <p:nvSpPr>
          <p:cNvPr id="79878" name="Text Box 8"/>
          <p:cNvSpPr txBox="1">
            <a:spLocks noChangeArrowheads="1"/>
          </p:cNvSpPr>
          <p:nvPr/>
        </p:nvSpPr>
        <p:spPr bwMode="auto">
          <a:xfrm>
            <a:off x="6638049" y="1556792"/>
            <a:ext cx="2113335" cy="400110"/>
          </a:xfrm>
          <a:prstGeom prst="rect">
            <a:avLst/>
          </a:prstGeom>
          <a:noFill/>
          <a:ln w="9525">
            <a:noFill/>
            <a:miter lim="800000"/>
            <a:headEnd/>
            <a:tailEnd/>
          </a:ln>
        </p:spPr>
        <p:txBody>
          <a:bodyPr wrap="none">
            <a:spAutoFit/>
          </a:bodyPr>
          <a:lstStyle/>
          <a:p>
            <a:r>
              <a:rPr lang="id-ID" sz="2000" b="1" u="sng" dirty="0">
                <a:solidFill>
                  <a:srgbClr val="0070C0"/>
                </a:solidFill>
              </a:rPr>
              <a:t>Waktu : </a:t>
            </a:r>
            <a:r>
              <a:rPr lang="en-US" sz="2000" b="1" u="sng" dirty="0">
                <a:solidFill>
                  <a:srgbClr val="0070C0"/>
                </a:solidFill>
              </a:rPr>
              <a:t>30</a:t>
            </a:r>
            <a:r>
              <a:rPr lang="id-ID" sz="2000" b="1" u="sng" dirty="0">
                <a:solidFill>
                  <a:srgbClr val="0070C0"/>
                </a:solidFill>
              </a:rPr>
              <a:t> Menit</a:t>
            </a:r>
            <a:endParaRPr lang="en-US" sz="2000" b="1" u="sng" dirty="0">
              <a:solidFill>
                <a:srgbClr val="0070C0"/>
              </a:solidFill>
            </a:endParaRPr>
          </a:p>
        </p:txBody>
      </p:sp>
      <p:sp>
        <p:nvSpPr>
          <p:cNvPr id="2" name="Rectangle 1"/>
          <p:cNvSpPr/>
          <p:nvPr/>
        </p:nvSpPr>
        <p:spPr>
          <a:xfrm>
            <a:off x="1" y="0"/>
            <a:ext cx="1280859"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1744172" y="0"/>
            <a:ext cx="0" cy="6858000"/>
          </a:xfrm>
          <a:prstGeom prst="line">
            <a:avLst/>
          </a:prstGeom>
          <a:ln w="12700">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915582" y="1439068"/>
            <a:ext cx="5477581" cy="4571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e 8"/>
          <p:cNvSpPr/>
          <p:nvPr/>
        </p:nvSpPr>
        <p:spPr>
          <a:xfrm>
            <a:off x="745820" y="2255128"/>
            <a:ext cx="544532" cy="576064"/>
          </a:xfrm>
          <a:prstGeom prst="pi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p:cNvSpPr>
            <a:spLocks noGrp="1"/>
          </p:cNvSpPr>
          <p:nvPr>
            <p:ph type="ftr" sz="quarter" idx="11"/>
          </p:nvPr>
        </p:nvSpPr>
        <p:spPr/>
        <p:txBody>
          <a:bodyPr/>
          <a:lstStyle/>
          <a:p>
            <a:pPr>
              <a:defRPr/>
            </a:pPr>
            <a:r>
              <a:rPr lang="en-US"/>
              <a:t>ISO 14001:2015 2/Rev 01 © Copyright, Sentral Sistem, Okt 2016</a:t>
            </a:r>
          </a:p>
        </p:txBody>
      </p:sp>
    </p:spTree>
    <p:extLst>
      <p:ext uri="{BB962C8B-B14F-4D97-AF65-F5344CB8AC3E}">
        <p14:creationId xmlns:p14="http://schemas.microsoft.com/office/powerpoint/2010/main" val="63104592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54749" y="263769"/>
            <a:ext cx="2201404" cy="5726514"/>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662">
              <a:solidFill>
                <a:prstClr val="white"/>
              </a:solidFill>
            </a:endParaRPr>
          </a:p>
        </p:txBody>
      </p:sp>
      <p:sp>
        <p:nvSpPr>
          <p:cNvPr id="9" name="Pentagon 8">
            <a:hlinkClick r:id="rId2" action="ppaction://hlinksldjump"/>
          </p:cNvPr>
          <p:cNvSpPr/>
          <p:nvPr/>
        </p:nvSpPr>
        <p:spPr>
          <a:xfrm>
            <a:off x="199176" y="528437"/>
            <a:ext cx="1439126" cy="226915"/>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400" dirty="0">
                <a:solidFill>
                  <a:prstClr val="white"/>
                </a:solidFill>
                <a:latin typeface="Accidental Presidency" panose="00000400000000000000" pitchFamily="2" charset="0"/>
              </a:rPr>
              <a:t>LEADERSHIP</a:t>
            </a:r>
            <a:endParaRPr lang="en-US" sz="1400" dirty="0">
              <a:solidFill>
                <a:prstClr val="white"/>
              </a:solidFill>
            </a:endParaRPr>
          </a:p>
        </p:txBody>
      </p:sp>
      <p:sp>
        <p:nvSpPr>
          <p:cNvPr id="10" name="Chevron 9"/>
          <p:cNvSpPr/>
          <p:nvPr/>
        </p:nvSpPr>
        <p:spPr>
          <a:xfrm>
            <a:off x="1587618" y="528438"/>
            <a:ext cx="226696" cy="228493"/>
          </a:xfrm>
          <a:prstGeom prst="chevron">
            <a:avLst>
              <a:gd name="adj" fmla="val 5579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662">
              <a:solidFill>
                <a:prstClr val="black"/>
              </a:solidFill>
            </a:endParaRPr>
          </a:p>
        </p:txBody>
      </p:sp>
      <p:sp>
        <p:nvSpPr>
          <p:cNvPr id="11" name="Chevron 10"/>
          <p:cNvSpPr/>
          <p:nvPr/>
        </p:nvSpPr>
        <p:spPr>
          <a:xfrm>
            <a:off x="1731364" y="526859"/>
            <a:ext cx="173547" cy="228493"/>
          </a:xfrm>
          <a:prstGeom prst="chevron">
            <a:avLst>
              <a:gd name="adj" fmla="val 711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662">
              <a:solidFill>
                <a:prstClr val="black"/>
              </a:solidFill>
            </a:endParaRPr>
          </a:p>
        </p:txBody>
      </p:sp>
      <p:sp>
        <p:nvSpPr>
          <p:cNvPr id="12" name="Chevron 11"/>
          <p:cNvSpPr/>
          <p:nvPr/>
        </p:nvSpPr>
        <p:spPr>
          <a:xfrm>
            <a:off x="1804717" y="526859"/>
            <a:ext cx="153342" cy="228493"/>
          </a:xfrm>
          <a:prstGeom prst="chevron">
            <a:avLst>
              <a:gd name="adj" fmla="val 8249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662">
              <a:solidFill>
                <a:prstClr val="black"/>
              </a:solidFill>
            </a:endParaRPr>
          </a:p>
        </p:txBody>
      </p:sp>
      <p:sp>
        <p:nvSpPr>
          <p:cNvPr id="56" name="TextBox 55"/>
          <p:cNvSpPr txBox="1"/>
          <p:nvPr/>
        </p:nvSpPr>
        <p:spPr>
          <a:xfrm>
            <a:off x="1082744" y="6243527"/>
            <a:ext cx="1670650" cy="262829"/>
          </a:xfrm>
          <a:prstGeom prst="rect">
            <a:avLst/>
          </a:prstGeom>
          <a:noFill/>
        </p:spPr>
        <p:txBody>
          <a:bodyPr wrap="none" rtlCol="0">
            <a:spAutoFit/>
          </a:bodyPr>
          <a:lstStyle/>
          <a:p>
            <a:pPr fontAlgn="auto">
              <a:spcBef>
                <a:spcPts val="0"/>
              </a:spcBef>
              <a:spcAft>
                <a:spcPts val="0"/>
              </a:spcAft>
            </a:pPr>
            <a:r>
              <a:rPr lang="en-US" sz="1108" b="1" dirty="0">
                <a:solidFill>
                  <a:srgbClr val="4472C4">
                    <a:lumMod val="75000"/>
                  </a:srgbClr>
                </a:solidFill>
                <a:latin typeface="Calibri"/>
              </a:rPr>
              <a:t>www.sentralsistem.com</a:t>
            </a:r>
          </a:p>
        </p:txBody>
      </p:sp>
      <p:cxnSp>
        <p:nvCxnSpPr>
          <p:cNvPr id="65" name="Straight Connector 64"/>
          <p:cNvCxnSpPr/>
          <p:nvPr/>
        </p:nvCxnSpPr>
        <p:spPr>
          <a:xfrm>
            <a:off x="3048623" y="263769"/>
            <a:ext cx="0" cy="581031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6430107" y="802838"/>
            <a:ext cx="2900502" cy="2839116"/>
          </a:xfrm>
          <a:prstGeom prst="ellipse">
            <a:avLst/>
          </a:prstGeom>
          <a:blipFill>
            <a:blip r:embed="rId3" cstate="print"/>
            <a:stretch>
              <a:fillRect/>
            </a:stretch>
          </a:blip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endParaRPr lang="en-US" sz="1662">
              <a:solidFill>
                <a:prstClr val="black"/>
              </a:solidFill>
            </a:endParaRPr>
          </a:p>
        </p:txBody>
      </p:sp>
      <p:sp>
        <p:nvSpPr>
          <p:cNvPr id="27" name="Rectangle 26"/>
          <p:cNvSpPr/>
          <p:nvPr/>
        </p:nvSpPr>
        <p:spPr>
          <a:xfrm>
            <a:off x="1638302" y="900617"/>
            <a:ext cx="6979796" cy="1456104"/>
          </a:xfrm>
          <a:prstGeom prst="rect">
            <a:avLst/>
          </a:prstGeom>
        </p:spPr>
        <p:txBody>
          <a:bodyPr wrap="none">
            <a:spAutoFit/>
          </a:bodyPr>
          <a:lstStyle/>
          <a:p>
            <a:pPr fontAlgn="auto">
              <a:spcBef>
                <a:spcPts val="0"/>
              </a:spcBef>
              <a:spcAft>
                <a:spcPts val="0"/>
              </a:spcAft>
              <a:defRPr/>
            </a:pPr>
            <a:r>
              <a:rPr lang="en-US" sz="8862" b="1" dirty="0">
                <a:ln w="18415" cmpd="sng">
                  <a:noFill/>
                  <a:prstDash val="solid"/>
                </a:ln>
                <a:solidFill>
                  <a:srgbClr val="860000"/>
                </a:solidFill>
                <a:latin typeface="Impact" panose="020B0806030902050204" pitchFamily="34" charset="0"/>
                <a:cs typeface="Browallia New" panose="020B0604020202020204" pitchFamily="34" charset="-34"/>
              </a:rPr>
              <a:t>KEPEMIMPINAN</a:t>
            </a:r>
            <a:endParaRPr lang="en-US" sz="8862" dirty="0">
              <a:solidFill>
                <a:srgbClr val="860000"/>
              </a:solidFill>
              <a:latin typeface="Impact" panose="020B0806030902050204" pitchFamily="34" charset="0"/>
              <a:cs typeface="Browallia New" panose="020B0604020202020204" pitchFamily="34" charset="-34"/>
            </a:endParaRPr>
          </a:p>
        </p:txBody>
      </p:sp>
      <p:sp>
        <p:nvSpPr>
          <p:cNvPr id="6" name="Freeform 5"/>
          <p:cNvSpPr/>
          <p:nvPr/>
        </p:nvSpPr>
        <p:spPr>
          <a:xfrm>
            <a:off x="881861" y="2337109"/>
            <a:ext cx="5538017" cy="491533"/>
          </a:xfrm>
          <a:custGeom>
            <a:avLst/>
            <a:gdLst>
              <a:gd name="connsiteX0" fmla="*/ 1263535 w 1263535"/>
              <a:gd name="connsiteY0" fmla="*/ 0 h 964277"/>
              <a:gd name="connsiteX1" fmla="*/ 0 w 1263535"/>
              <a:gd name="connsiteY1" fmla="*/ 0 h 964277"/>
              <a:gd name="connsiteX2" fmla="*/ 33251 w 1263535"/>
              <a:gd name="connsiteY2" fmla="*/ 964277 h 964277"/>
              <a:gd name="connsiteX0" fmla="*/ 1263535 w 1263535"/>
              <a:gd name="connsiteY0" fmla="*/ 0 h 931026"/>
              <a:gd name="connsiteX1" fmla="*/ 0 w 1263535"/>
              <a:gd name="connsiteY1" fmla="*/ 0 h 931026"/>
              <a:gd name="connsiteX2" fmla="*/ 0 w 1263535"/>
              <a:gd name="connsiteY2" fmla="*/ 931026 h 931026"/>
            </a:gdLst>
            <a:ahLst/>
            <a:cxnLst>
              <a:cxn ang="0">
                <a:pos x="connsiteX0" y="connsiteY0"/>
              </a:cxn>
              <a:cxn ang="0">
                <a:pos x="connsiteX1" y="connsiteY1"/>
              </a:cxn>
              <a:cxn ang="0">
                <a:pos x="connsiteX2" y="connsiteY2"/>
              </a:cxn>
            </a:cxnLst>
            <a:rect l="l" t="t" r="r" b="b"/>
            <a:pathLst>
              <a:path w="1263535" h="931026">
                <a:moveTo>
                  <a:pt x="1263535" y="0"/>
                </a:moveTo>
                <a:lnTo>
                  <a:pt x="0" y="0"/>
                </a:lnTo>
                <a:lnTo>
                  <a:pt x="0" y="931026"/>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662">
              <a:solidFill>
                <a:prstClr val="white"/>
              </a:solidFill>
            </a:endParaRPr>
          </a:p>
        </p:txBody>
      </p:sp>
      <p:cxnSp>
        <p:nvCxnSpPr>
          <p:cNvPr id="14" name="Straight Connector 13"/>
          <p:cNvCxnSpPr/>
          <p:nvPr/>
        </p:nvCxnSpPr>
        <p:spPr>
          <a:xfrm flipV="1">
            <a:off x="881862" y="4223188"/>
            <a:ext cx="2558" cy="2020338"/>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175929" y="2846284"/>
            <a:ext cx="2946083" cy="3074881"/>
          </a:xfrm>
          <a:prstGeom prst="rect">
            <a:avLst/>
          </a:prstGeom>
        </p:spPr>
        <p:txBody>
          <a:bodyPr wrap="square">
            <a:spAutoFit/>
          </a:bodyPr>
          <a:lstStyle/>
          <a:p>
            <a:pPr algn="just" fontAlgn="auto">
              <a:spcBef>
                <a:spcPts val="0"/>
              </a:spcBef>
              <a:spcAft>
                <a:spcPts val="0"/>
              </a:spcAft>
            </a:pPr>
            <a:r>
              <a:rPr lang="en-US" sz="1292" dirty="0" err="1">
                <a:solidFill>
                  <a:prstClr val="black"/>
                </a:solidFill>
                <a:latin typeface="Arial Narrow" panose="020B0606020202030204" pitchFamily="34" charset="0"/>
              </a:rPr>
              <a:t>Pemimpin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tipe</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ini</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adalah</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pemimpin</a:t>
            </a:r>
            <a:r>
              <a:rPr lang="en-US" sz="1292" dirty="0">
                <a:solidFill>
                  <a:prstClr val="black"/>
                </a:solidFill>
                <a:latin typeface="Arial Narrow" panose="020B0606020202030204" pitchFamily="34" charset="0"/>
              </a:rPr>
              <a:t> yang </a:t>
            </a:r>
            <a:r>
              <a:rPr lang="en-US" sz="1292" b="1" dirty="0" err="1">
                <a:solidFill>
                  <a:prstClr val="black"/>
                </a:solidFill>
                <a:latin typeface="Arial Narrow" panose="020B0606020202030204" pitchFamily="34" charset="0"/>
              </a:rPr>
              <a:t>fokus</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pada</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pembinaan</a:t>
            </a:r>
            <a:r>
              <a:rPr lang="en-US" sz="1292" b="1" dirty="0">
                <a:solidFill>
                  <a:prstClr val="black"/>
                </a:solidFill>
                <a:latin typeface="Arial Narrow" panose="020B0606020202030204" pitchFamily="34" charset="0"/>
              </a:rPr>
              <a:t> (coach)</a:t>
            </a:r>
            <a:r>
              <a:rPr lang="en-US" sz="1292"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Mengajarkan</a:t>
            </a:r>
            <a:r>
              <a:rPr lang="en-US" sz="1292" b="1" dirty="0">
                <a:solidFill>
                  <a:prstClr val="black"/>
                </a:solidFill>
                <a:latin typeface="Arial Narrow" panose="020B0606020202030204" pitchFamily="34" charset="0"/>
              </a:rPr>
              <a:t> team </a:t>
            </a:r>
            <a:r>
              <a:rPr lang="en-US" sz="1292" b="1" dirty="0" err="1">
                <a:solidFill>
                  <a:prstClr val="black"/>
                </a:solidFill>
                <a:latin typeface="Arial Narrow" panose="020B0606020202030204" pitchFamily="34" charset="0"/>
              </a:rPr>
              <a:t>untuk</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memiliki</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kemampuan</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analisa</a:t>
            </a:r>
            <a:r>
              <a:rPr lang="en-US" sz="1292" b="1" dirty="0">
                <a:solidFill>
                  <a:prstClr val="black"/>
                </a:solidFill>
                <a:latin typeface="Arial Narrow" panose="020B0606020202030204" pitchFamily="34" charset="0"/>
              </a:rPr>
              <a:t> yang </a:t>
            </a:r>
            <a:r>
              <a:rPr lang="en-US" sz="1292" b="1" dirty="0" err="1">
                <a:solidFill>
                  <a:prstClr val="black"/>
                </a:solidFill>
                <a:latin typeface="Arial Narrow" panose="020B0606020202030204" pitchFamily="34" charset="0"/>
              </a:rPr>
              <a:t>baik</a:t>
            </a:r>
            <a:r>
              <a:rPr lang="en-US" sz="1292" b="1" dirty="0">
                <a:solidFill>
                  <a:prstClr val="black"/>
                </a:solidFill>
                <a:latin typeface="Arial Narrow" panose="020B0606020202030204" pitchFamily="34" charset="0"/>
              </a:rPr>
              <a:t>.</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Mendiskusikan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masalah</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mendorong</a:t>
            </a:r>
            <a:r>
              <a:rPr lang="en-US" sz="1292" dirty="0">
                <a:solidFill>
                  <a:prstClr val="black"/>
                </a:solidFill>
                <a:latin typeface="Arial Narrow" panose="020B0606020202030204" pitchFamily="34" charset="0"/>
              </a:rPr>
              <a:t> team </a:t>
            </a:r>
            <a:r>
              <a:rPr lang="en-US" sz="1292" dirty="0" err="1">
                <a:solidFill>
                  <a:prstClr val="black"/>
                </a:solidFill>
                <a:latin typeface="Arial Narrow" panose="020B0606020202030204" pitchFamily="34" charset="0"/>
              </a:rPr>
              <a:t>untuk</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memecahkan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masalah</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melakukan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bimbingan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hingga</a:t>
            </a:r>
            <a:r>
              <a:rPr lang="en-US" sz="1292" dirty="0">
                <a:solidFill>
                  <a:prstClr val="black"/>
                </a:solidFill>
                <a:latin typeface="Arial Narrow" panose="020B0606020202030204" pitchFamily="34" charset="0"/>
              </a:rPr>
              <a:t> team </a:t>
            </a:r>
            <a:r>
              <a:rPr lang="en-US" sz="1292" dirty="0" err="1">
                <a:solidFill>
                  <a:prstClr val="black"/>
                </a:solidFill>
                <a:latin typeface="Arial Narrow" panose="020B0606020202030204" pitchFamily="34" charset="0"/>
              </a:rPr>
              <a:t>mampu</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memecahkan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masalah</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dengan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baik</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Pemimpin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seperti</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ini</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adalah</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tipe</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pemimpin</a:t>
            </a:r>
            <a:r>
              <a:rPr lang="en-US" sz="1292" dirty="0">
                <a:solidFill>
                  <a:prstClr val="black"/>
                </a:solidFill>
                <a:latin typeface="Arial Narrow" panose="020B0606020202030204" pitchFamily="34" charset="0"/>
              </a:rPr>
              <a:t> yang </a:t>
            </a:r>
            <a:r>
              <a:rPr lang="en-US" sz="1292" dirty="0" err="1">
                <a:solidFill>
                  <a:prstClr val="black"/>
                </a:solidFill>
                <a:latin typeface="Arial Narrow" panose="020B0606020202030204" pitchFamily="34" charset="0"/>
              </a:rPr>
              <a:t>walaupun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sibuk</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dengan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keseharian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namun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masih</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tetap</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mau</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meluangkan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waktu</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untuk</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melakukan</a:t>
            </a:r>
            <a:r>
              <a:rPr lang="en-US" sz="1292" dirty="0">
                <a:solidFill>
                  <a:prstClr val="black"/>
                </a:solidFill>
                <a:latin typeface="Arial Narrow" panose="020B0606020202030204" pitchFamily="34" charset="0"/>
              </a:rPr>
              <a:t> </a:t>
            </a:r>
            <a:r>
              <a:rPr lang="en-US" sz="1292" dirty="0" err="1">
                <a:solidFill>
                  <a:prstClr val="black"/>
                </a:solidFill>
                <a:latin typeface="Arial Narrow" panose="020B0606020202030204" pitchFamily="34" charset="0"/>
              </a:rPr>
              <a:t>bimbingan</a:t>
            </a:r>
            <a:r>
              <a:rPr lang="en-US" sz="1292"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Warisan</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dari</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pemimpin</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tipe</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ini</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adalah</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perusahaan</a:t>
            </a:r>
            <a:r>
              <a:rPr lang="en-US" sz="1292" b="1" dirty="0">
                <a:solidFill>
                  <a:prstClr val="black"/>
                </a:solidFill>
                <a:latin typeface="Arial Narrow" panose="020B0606020202030204" pitchFamily="34" charset="0"/>
              </a:rPr>
              <a:t> yang </a:t>
            </a:r>
            <a:r>
              <a:rPr lang="en-US" sz="1292" b="1" dirty="0" err="1">
                <a:solidFill>
                  <a:prstClr val="black"/>
                </a:solidFill>
                <a:latin typeface="Arial Narrow" panose="020B0606020202030204" pitchFamily="34" charset="0"/>
              </a:rPr>
              <a:t>stabil</a:t>
            </a:r>
            <a:r>
              <a:rPr lang="en-US" sz="1292" b="1" dirty="0">
                <a:solidFill>
                  <a:prstClr val="black"/>
                </a:solidFill>
                <a:latin typeface="Arial Narrow" panose="020B0606020202030204" pitchFamily="34" charset="0"/>
              </a:rPr>
              <a:t> </a:t>
            </a:r>
            <a:r>
              <a:rPr lang="en-US" sz="1292" b="1" dirty="0" err="1">
                <a:solidFill>
                  <a:prstClr val="black"/>
                </a:solidFill>
                <a:latin typeface="Arial Narrow" panose="020B0606020202030204" pitchFamily="34" charset="0"/>
              </a:rPr>
              <a:t>karena</a:t>
            </a:r>
            <a:r>
              <a:rPr lang="en-US" sz="1292" b="1" dirty="0">
                <a:solidFill>
                  <a:prstClr val="black"/>
                </a:solidFill>
                <a:latin typeface="Arial Narrow" panose="020B0606020202030204" pitchFamily="34" charset="0"/>
              </a:rPr>
              <a:t> team yang </a:t>
            </a:r>
            <a:r>
              <a:rPr lang="en-US" sz="1292" b="1" dirty="0" err="1">
                <a:solidFill>
                  <a:prstClr val="black"/>
                </a:solidFill>
                <a:latin typeface="Arial Narrow" panose="020B0606020202030204" pitchFamily="34" charset="0"/>
              </a:rPr>
              <a:t>hebat</a:t>
            </a:r>
            <a:r>
              <a:rPr lang="en-US" sz="1292" dirty="0">
                <a:solidFill>
                  <a:prstClr val="black"/>
                </a:solidFill>
                <a:latin typeface="Arial Narrow" panose="020B0606020202030204" pitchFamily="34" charset="0"/>
              </a:rPr>
              <a:t>. </a:t>
            </a:r>
          </a:p>
          <a:p>
            <a:pPr algn="just" fontAlgn="auto">
              <a:spcBef>
                <a:spcPts val="0"/>
              </a:spcBef>
              <a:spcAft>
                <a:spcPts val="0"/>
              </a:spcAft>
            </a:pPr>
            <a:r>
              <a:rPr lang="en-US" sz="1292" dirty="0">
                <a:solidFill>
                  <a:prstClr val="black"/>
                </a:solidFill>
                <a:latin typeface="Arial Narrow" panose="020B0606020202030204" pitchFamily="34" charset="0"/>
              </a:rPr>
              <a:t>  </a:t>
            </a:r>
          </a:p>
        </p:txBody>
      </p:sp>
      <p:sp>
        <p:nvSpPr>
          <p:cNvPr id="4" name="TextBox 3"/>
          <p:cNvSpPr txBox="1"/>
          <p:nvPr/>
        </p:nvSpPr>
        <p:spPr>
          <a:xfrm>
            <a:off x="6495672" y="4052495"/>
            <a:ext cx="2769372" cy="1910779"/>
          </a:xfrm>
          <a:prstGeom prst="rect">
            <a:avLst/>
          </a:prstGeom>
          <a:noFill/>
        </p:spPr>
        <p:txBody>
          <a:bodyPr wrap="square" rtlCol="0">
            <a:spAutoFit/>
          </a:bodyPr>
          <a:lstStyle/>
          <a:p>
            <a:pPr algn="ctr" fontAlgn="auto">
              <a:spcBef>
                <a:spcPts val="0"/>
              </a:spcBef>
              <a:spcAft>
                <a:spcPts val="0"/>
              </a:spcAft>
            </a:pPr>
            <a:r>
              <a:rPr lang="en-US" sz="2954" dirty="0" err="1">
                <a:solidFill>
                  <a:srgbClr val="860000"/>
                </a:solidFill>
                <a:latin typeface="Calibri"/>
              </a:rPr>
              <a:t>Termasuk</a:t>
            </a:r>
            <a:r>
              <a:rPr lang="en-US" sz="2954" dirty="0">
                <a:solidFill>
                  <a:srgbClr val="860000"/>
                </a:solidFill>
                <a:latin typeface="Calibri"/>
              </a:rPr>
              <a:t> </a:t>
            </a:r>
            <a:r>
              <a:rPr lang="en-US" sz="2954" dirty="0" err="1">
                <a:solidFill>
                  <a:srgbClr val="860000"/>
                </a:solidFill>
                <a:latin typeface="Calibri"/>
              </a:rPr>
              <a:t>tipe</a:t>
            </a:r>
            <a:r>
              <a:rPr lang="en-US" sz="2954" dirty="0">
                <a:solidFill>
                  <a:srgbClr val="860000"/>
                </a:solidFill>
                <a:latin typeface="Calibri"/>
              </a:rPr>
              <a:t> </a:t>
            </a:r>
            <a:r>
              <a:rPr lang="en-US" sz="2954" dirty="0" err="1">
                <a:solidFill>
                  <a:srgbClr val="860000"/>
                </a:solidFill>
                <a:latin typeface="Calibri"/>
              </a:rPr>
              <a:t>pemimpin</a:t>
            </a:r>
            <a:r>
              <a:rPr lang="en-US" sz="2954" dirty="0">
                <a:solidFill>
                  <a:srgbClr val="860000"/>
                </a:solidFill>
                <a:latin typeface="Calibri"/>
              </a:rPr>
              <a:t> </a:t>
            </a:r>
            <a:r>
              <a:rPr lang="en-US" sz="2954" dirty="0" err="1">
                <a:solidFill>
                  <a:srgbClr val="860000"/>
                </a:solidFill>
                <a:latin typeface="Calibri"/>
              </a:rPr>
              <a:t>seperti</a:t>
            </a:r>
            <a:r>
              <a:rPr lang="en-US" sz="2954" dirty="0">
                <a:solidFill>
                  <a:srgbClr val="860000"/>
                </a:solidFill>
                <a:latin typeface="Calibri"/>
              </a:rPr>
              <a:t> </a:t>
            </a:r>
            <a:r>
              <a:rPr lang="en-US" sz="2954" dirty="0" err="1">
                <a:solidFill>
                  <a:srgbClr val="860000"/>
                </a:solidFill>
                <a:latin typeface="Calibri"/>
              </a:rPr>
              <a:t>apakah</a:t>
            </a:r>
            <a:r>
              <a:rPr lang="en-US" sz="2954" dirty="0">
                <a:solidFill>
                  <a:srgbClr val="860000"/>
                </a:solidFill>
                <a:latin typeface="Calibri"/>
              </a:rPr>
              <a:t> </a:t>
            </a:r>
            <a:r>
              <a:rPr lang="en-US" sz="2954" dirty="0" err="1">
                <a:solidFill>
                  <a:srgbClr val="860000"/>
                </a:solidFill>
                <a:latin typeface="Calibri"/>
              </a:rPr>
              <a:t>Anda</a:t>
            </a:r>
            <a:r>
              <a:rPr lang="en-US" sz="2954" dirty="0">
                <a:solidFill>
                  <a:srgbClr val="860000"/>
                </a:solidFill>
                <a:latin typeface="Calibri"/>
              </a:rPr>
              <a:t>? </a:t>
            </a:r>
          </a:p>
        </p:txBody>
      </p:sp>
      <p:cxnSp>
        <p:nvCxnSpPr>
          <p:cNvPr id="29" name="Straight Connector 28"/>
          <p:cNvCxnSpPr/>
          <p:nvPr/>
        </p:nvCxnSpPr>
        <p:spPr>
          <a:xfrm>
            <a:off x="6212253" y="2948165"/>
            <a:ext cx="0" cy="2941829"/>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a:hlinkClick r:id="rId2" action="ppaction://hlinksldjump"/>
          </p:cNvPr>
          <p:cNvPicPr>
            <a:picLocks noChangeAspect="1"/>
          </p:cNvPicPr>
          <p:nvPr/>
        </p:nvPicPr>
        <p:blipFill>
          <a:blip r:embed="rId4" cstate="print"/>
          <a:stretch>
            <a:fillRect/>
          </a:stretch>
        </p:blipFill>
        <p:spPr>
          <a:xfrm>
            <a:off x="735150" y="6214372"/>
            <a:ext cx="287006" cy="253241"/>
          </a:xfrm>
          <a:prstGeom prst="rect">
            <a:avLst/>
          </a:prstGeom>
        </p:spPr>
      </p:pic>
      <p:pic>
        <p:nvPicPr>
          <p:cNvPr id="2" name="Picture 1"/>
          <p:cNvPicPr>
            <a:picLocks noChangeAspect="1"/>
          </p:cNvPicPr>
          <p:nvPr/>
        </p:nvPicPr>
        <p:blipFill>
          <a:blip r:embed="rId5" cstate="print"/>
          <a:stretch>
            <a:fillRect/>
          </a:stretch>
        </p:blipFill>
        <p:spPr>
          <a:xfrm>
            <a:off x="363100" y="2937318"/>
            <a:ext cx="2700677" cy="1828112"/>
          </a:xfrm>
          <a:prstGeom prst="rect">
            <a:avLst/>
          </a:prstGeom>
        </p:spPr>
      </p:pic>
      <p:sp>
        <p:nvSpPr>
          <p:cNvPr id="32" name="Rectangle 31"/>
          <p:cNvSpPr/>
          <p:nvPr/>
        </p:nvSpPr>
        <p:spPr>
          <a:xfrm>
            <a:off x="363099" y="4810804"/>
            <a:ext cx="2685524" cy="357430"/>
          </a:xfrm>
          <a:prstGeom prst="rect">
            <a:avLst/>
          </a:prstGeom>
          <a:pattFill prst="dkDn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108" dirty="0">
              <a:solidFill>
                <a:prstClr val="black"/>
              </a:solidFill>
            </a:endParaRPr>
          </a:p>
        </p:txBody>
      </p:sp>
      <p:sp>
        <p:nvSpPr>
          <p:cNvPr id="7" name="Slide Number Placeholder 6"/>
          <p:cNvSpPr>
            <a:spLocks noGrp="1"/>
          </p:cNvSpPr>
          <p:nvPr>
            <p:ph type="sldNum" sz="quarter" idx="12"/>
          </p:nvPr>
        </p:nvSpPr>
        <p:spPr/>
        <p:txBody>
          <a:bodyPr/>
          <a:lstStyle/>
          <a:p>
            <a:fld id="{8646E38D-1E4E-4D64-8D25-29F399A3900B}" type="slidenum">
              <a:rPr lang="en-US" smtClean="0">
                <a:solidFill>
                  <a:prstClr val="black">
                    <a:tint val="75000"/>
                  </a:prstClr>
                </a:solidFill>
              </a:rPr>
              <a:pPr/>
              <a:t>16</a:t>
            </a:fld>
            <a:endParaRPr lang="en-US">
              <a:solidFill>
                <a:prstClr val="black">
                  <a:tint val="75000"/>
                </a:prstClr>
              </a:solidFill>
            </a:endParaRPr>
          </a:p>
        </p:txBody>
      </p:sp>
      <p:sp>
        <p:nvSpPr>
          <p:cNvPr id="22" name="TextBox 21"/>
          <p:cNvSpPr txBox="1"/>
          <p:nvPr/>
        </p:nvSpPr>
        <p:spPr>
          <a:xfrm>
            <a:off x="1085951" y="6240162"/>
            <a:ext cx="1670650" cy="262829"/>
          </a:xfrm>
          <a:prstGeom prst="rect">
            <a:avLst/>
          </a:prstGeom>
          <a:noFill/>
        </p:spPr>
        <p:txBody>
          <a:bodyPr wrap="none" rtlCol="0">
            <a:spAutoFit/>
          </a:bodyPr>
          <a:lstStyle/>
          <a:p>
            <a:pPr fontAlgn="auto">
              <a:spcBef>
                <a:spcPts val="0"/>
              </a:spcBef>
              <a:spcAft>
                <a:spcPts val="0"/>
              </a:spcAft>
            </a:pPr>
            <a:r>
              <a:rPr lang="en-US" sz="1108" b="1" dirty="0">
                <a:solidFill>
                  <a:srgbClr val="4472C4">
                    <a:lumMod val="75000"/>
                  </a:srgbClr>
                </a:solidFill>
                <a:latin typeface="Calibri"/>
              </a:rPr>
              <a:t>www.sentralsistem.com</a:t>
            </a:r>
          </a:p>
        </p:txBody>
      </p:sp>
      <p:pic>
        <p:nvPicPr>
          <p:cNvPr id="25" name="Picture 24">
            <a:hlinkClick r:id="rId2" action="ppaction://hlinksldjump"/>
          </p:cNvPr>
          <p:cNvPicPr>
            <a:picLocks noChangeAspect="1"/>
          </p:cNvPicPr>
          <p:nvPr/>
        </p:nvPicPr>
        <p:blipFill>
          <a:blip r:embed="rId4" cstate="print"/>
          <a:stretch>
            <a:fillRect/>
          </a:stretch>
        </p:blipFill>
        <p:spPr>
          <a:xfrm>
            <a:off x="738357" y="6211007"/>
            <a:ext cx="287006" cy="253241"/>
          </a:xfrm>
          <a:prstGeom prst="rect">
            <a:avLst/>
          </a:prstGeom>
        </p:spPr>
      </p:pic>
      <p:sp>
        <p:nvSpPr>
          <p:cNvPr id="3" name="Footer Placeholder 2"/>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Tree>
    <p:extLst>
      <p:ext uri="{BB962C8B-B14F-4D97-AF65-F5344CB8AC3E}">
        <p14:creationId xmlns:p14="http://schemas.microsoft.com/office/powerpoint/2010/main" val="3126146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81000" y="263769"/>
            <a:ext cx="849740" cy="1968790"/>
          </a:xfrm>
          <a:prstGeom prst="rect">
            <a:avLst/>
          </a:prstGeom>
          <a:solidFill>
            <a:schemeClr val="accent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solidFill>
                <a:prstClr val="white"/>
              </a:solidFill>
            </a:endParaRPr>
          </a:p>
        </p:txBody>
      </p:sp>
      <p:sp>
        <p:nvSpPr>
          <p:cNvPr id="6" name="Title 1"/>
          <p:cNvSpPr>
            <a:spLocks noGrp="1"/>
          </p:cNvSpPr>
          <p:nvPr>
            <p:ph type="title"/>
          </p:nvPr>
        </p:nvSpPr>
        <p:spPr>
          <a:xfrm>
            <a:off x="1496317" y="511484"/>
            <a:ext cx="5962429" cy="412940"/>
          </a:xfrm>
        </p:spPr>
        <p:txBody>
          <a:bodyPr>
            <a:noAutofit/>
          </a:bodyPr>
          <a:lstStyle/>
          <a:p>
            <a:r>
              <a:rPr lang="en-US" sz="3200" b="1" dirty="0" err="1"/>
              <a:t>Kepemimpinan</a:t>
            </a:r>
            <a:r>
              <a:rPr lang="en-US" sz="3200" b="1" dirty="0"/>
              <a:t> </a:t>
            </a:r>
            <a:r>
              <a:rPr lang="en-US" sz="3200" b="1" dirty="0" err="1"/>
              <a:t>dan</a:t>
            </a:r>
            <a:r>
              <a:rPr lang="en-US" sz="3200" b="1" dirty="0"/>
              <a:t> </a:t>
            </a:r>
            <a:r>
              <a:rPr lang="en-US" sz="3200" b="1" dirty="0" err="1"/>
              <a:t>Komitmen</a:t>
            </a:r>
            <a:r>
              <a:rPr lang="en-US" sz="3200" b="1" dirty="0"/>
              <a:t> (5.1)</a:t>
            </a:r>
          </a:p>
        </p:txBody>
      </p:sp>
      <p:sp>
        <p:nvSpPr>
          <p:cNvPr id="4" name="Slide Number Placeholder 3"/>
          <p:cNvSpPr>
            <a:spLocks noGrp="1"/>
          </p:cNvSpPr>
          <p:nvPr>
            <p:ph type="sldNum" sz="quarter" idx="12"/>
          </p:nvPr>
        </p:nvSpPr>
        <p:spPr/>
        <p:txBody>
          <a:bodyPr/>
          <a:lstStyle/>
          <a:p>
            <a:pPr>
              <a:defRPr/>
            </a:pPr>
            <a:fld id="{6479658B-7F9C-4333-9499-869B8642C574}" type="slidenum">
              <a:rPr lang="en-US" smtClean="0">
                <a:solidFill>
                  <a:prstClr val="black"/>
                </a:solidFill>
              </a:rPr>
              <a:pPr>
                <a:defRPr/>
              </a:pPr>
              <a:t>17</a:t>
            </a:fld>
            <a:endParaRPr lang="en-US">
              <a:solidFill>
                <a:prstClr val="black"/>
              </a:solidFill>
            </a:endParaRPr>
          </a:p>
        </p:txBody>
      </p:sp>
      <p:grpSp>
        <p:nvGrpSpPr>
          <p:cNvPr id="8" name="Group 7"/>
          <p:cNvGrpSpPr/>
          <p:nvPr/>
        </p:nvGrpSpPr>
        <p:grpSpPr>
          <a:xfrm>
            <a:off x="674995" y="1270614"/>
            <a:ext cx="1552780" cy="853309"/>
            <a:chOff x="5313040" y="2579486"/>
            <a:chExt cx="606242" cy="440313"/>
          </a:xfrm>
        </p:grpSpPr>
        <p:sp>
          <p:nvSpPr>
            <p:cNvPr id="9" name="Pentagon 8"/>
            <p:cNvSpPr/>
            <p:nvPr/>
          </p:nvSpPr>
          <p:spPr>
            <a:xfrm>
              <a:off x="5324735" y="2579486"/>
              <a:ext cx="594547" cy="440313"/>
            </a:xfrm>
            <a:prstGeom prst="homePlate">
              <a:avLst/>
            </a:prstGeom>
            <a:solidFill>
              <a:srgbClr val="C00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prstClr val="white"/>
                  </a:solidFill>
                </a:rPr>
                <a:t>Tanggung</a:t>
              </a:r>
              <a:r>
                <a:rPr lang="en-US" sz="1477" dirty="0">
                  <a:solidFill>
                    <a:prstClr val="white"/>
                  </a:solidFill>
                </a:rPr>
                <a:t> </a:t>
              </a:r>
              <a:r>
                <a:rPr lang="en-US" sz="1477" dirty="0" err="1">
                  <a:solidFill>
                    <a:prstClr val="white"/>
                  </a:solidFill>
                </a:rPr>
                <a:t>jawab</a:t>
              </a:r>
              <a:r>
                <a:rPr lang="en-US" sz="1477" dirty="0">
                  <a:solidFill>
                    <a:prstClr val="white"/>
                  </a:solidFill>
                </a:rPr>
                <a:t> &amp; </a:t>
              </a:r>
              <a:r>
                <a:rPr lang="en-US" sz="1477" dirty="0" err="1">
                  <a:solidFill>
                    <a:prstClr val="white"/>
                  </a:solidFill>
                </a:rPr>
                <a:t>Akuntabilitas</a:t>
              </a:r>
              <a:endParaRPr lang="en-US" sz="1477" dirty="0">
                <a:solidFill>
                  <a:prstClr val="white"/>
                </a:solidFill>
              </a:endParaRPr>
            </a:p>
          </p:txBody>
        </p:sp>
        <p:cxnSp>
          <p:nvCxnSpPr>
            <p:cNvPr id="10" name="Straight Connector 9"/>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11" name="Freeform 10"/>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662">
                <a:solidFill>
                  <a:prstClr val="black"/>
                </a:solidFill>
              </a:endParaRPr>
            </a:p>
          </p:txBody>
        </p:sp>
      </p:grpSp>
      <p:sp>
        <p:nvSpPr>
          <p:cNvPr id="15" name="Rectangle 14"/>
          <p:cNvSpPr/>
          <p:nvPr/>
        </p:nvSpPr>
        <p:spPr>
          <a:xfrm>
            <a:off x="381000" y="2232560"/>
            <a:ext cx="849740" cy="213161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prstClr val="white"/>
              </a:solidFill>
            </a:endParaRPr>
          </a:p>
        </p:txBody>
      </p:sp>
      <p:sp>
        <p:nvSpPr>
          <p:cNvPr id="16" name="Rectangle 15"/>
          <p:cNvSpPr/>
          <p:nvPr/>
        </p:nvSpPr>
        <p:spPr>
          <a:xfrm>
            <a:off x="381000" y="4364179"/>
            <a:ext cx="849740" cy="10027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prstClr val="white"/>
              </a:solidFill>
            </a:endParaRPr>
          </a:p>
        </p:txBody>
      </p:sp>
      <p:sp>
        <p:nvSpPr>
          <p:cNvPr id="17" name="TextBox 16"/>
          <p:cNvSpPr txBox="1"/>
          <p:nvPr/>
        </p:nvSpPr>
        <p:spPr>
          <a:xfrm>
            <a:off x="2520988" y="1390408"/>
            <a:ext cx="6752492" cy="490006"/>
          </a:xfrm>
          <a:prstGeom prst="rect">
            <a:avLst/>
          </a:prstGeom>
          <a:noFill/>
          <a:ln>
            <a:noFill/>
          </a:ln>
        </p:spPr>
        <p:txBody>
          <a:bodyPr wrap="square" rtlCol="0">
            <a:spAutoFit/>
          </a:bodyPr>
          <a:lstStyle/>
          <a:p>
            <a:r>
              <a:rPr lang="en-US" sz="1292" b="1" u="sng" dirty="0" err="1">
                <a:solidFill>
                  <a:srgbClr val="C00000"/>
                </a:solidFill>
                <a:latin typeface="Arial" charset="0"/>
              </a:rPr>
              <a:t>Mengambil</a:t>
            </a:r>
            <a:r>
              <a:rPr lang="en-US" sz="1292" b="1" u="sng" dirty="0">
                <a:solidFill>
                  <a:srgbClr val="C00000"/>
                </a:solidFill>
                <a:latin typeface="Arial" charset="0"/>
              </a:rPr>
              <a:t> </a:t>
            </a:r>
            <a:r>
              <a:rPr lang="en-US" sz="1292" b="1" u="sng" dirty="0" err="1">
                <a:solidFill>
                  <a:srgbClr val="C00000"/>
                </a:solidFill>
                <a:latin typeface="Arial" charset="0"/>
              </a:rPr>
              <a:t>akuntabilitas</a:t>
            </a:r>
            <a:r>
              <a:rPr lang="en-US" sz="1292" b="1" u="sng" dirty="0">
                <a:solidFill>
                  <a:srgbClr val="C00000"/>
                </a:solidFill>
                <a:latin typeface="Arial" charset="0"/>
              </a:rPr>
              <a:t> </a:t>
            </a:r>
            <a:r>
              <a:rPr lang="en-US" sz="1292" b="1" u="sng" dirty="0" err="1">
                <a:solidFill>
                  <a:srgbClr val="C00000"/>
                </a:solidFill>
                <a:latin typeface="Arial" charset="0"/>
              </a:rPr>
              <a:t>atas</a:t>
            </a:r>
            <a:r>
              <a:rPr lang="en-US" sz="1292" b="1" u="sng" dirty="0">
                <a:solidFill>
                  <a:srgbClr val="C00000"/>
                </a:solidFill>
                <a:latin typeface="Arial" charset="0"/>
              </a:rPr>
              <a:t> </a:t>
            </a:r>
            <a:r>
              <a:rPr lang="en-US" sz="1292" b="1" u="sng" dirty="0" err="1">
                <a:solidFill>
                  <a:srgbClr val="C00000"/>
                </a:solidFill>
                <a:latin typeface="Arial" charset="0"/>
              </a:rPr>
              <a:t>efektifitas</a:t>
            </a:r>
            <a:r>
              <a:rPr lang="en-US" sz="1292" b="1" u="sng" dirty="0">
                <a:solidFill>
                  <a:srgbClr val="C00000"/>
                </a:solidFill>
                <a:latin typeface="Arial" charset="0"/>
              </a:rPr>
              <a:t> SML </a:t>
            </a:r>
          </a:p>
          <a:p>
            <a:endParaRPr lang="en-US" sz="1292" b="1" u="sng" dirty="0">
              <a:solidFill>
                <a:srgbClr val="C00000"/>
              </a:solidFill>
              <a:latin typeface="Arial" charset="0"/>
            </a:endParaRPr>
          </a:p>
        </p:txBody>
      </p:sp>
      <p:sp>
        <p:nvSpPr>
          <p:cNvPr id="18" name="TextBox 17"/>
          <p:cNvSpPr txBox="1"/>
          <p:nvPr/>
        </p:nvSpPr>
        <p:spPr>
          <a:xfrm>
            <a:off x="2520988" y="1685183"/>
            <a:ext cx="6752492" cy="291170"/>
          </a:xfrm>
          <a:prstGeom prst="rect">
            <a:avLst/>
          </a:prstGeom>
          <a:noFill/>
          <a:ln>
            <a:noFill/>
          </a:ln>
        </p:spPr>
        <p:txBody>
          <a:bodyPr wrap="square" rtlCol="0">
            <a:spAutoFit/>
          </a:bodyPr>
          <a:lstStyle/>
          <a:p>
            <a:r>
              <a:rPr lang="en-US" sz="1292" dirty="0" err="1">
                <a:solidFill>
                  <a:srgbClr val="C00000"/>
                </a:solidFill>
                <a:latin typeface="Arial" charset="0"/>
              </a:rPr>
              <a:t>Menjamin</a:t>
            </a:r>
            <a:r>
              <a:rPr lang="en-US" sz="1292" dirty="0">
                <a:solidFill>
                  <a:srgbClr val="C00000"/>
                </a:solidFill>
                <a:latin typeface="Arial" charset="0"/>
              </a:rPr>
              <a:t> </a:t>
            </a:r>
            <a:r>
              <a:rPr lang="en-US" sz="1292" dirty="0" err="1">
                <a:solidFill>
                  <a:srgbClr val="C00000"/>
                </a:solidFill>
                <a:latin typeface="Arial" charset="0"/>
              </a:rPr>
              <a:t>Sumber</a:t>
            </a:r>
            <a:r>
              <a:rPr lang="en-US" sz="1292" dirty="0">
                <a:solidFill>
                  <a:srgbClr val="C00000"/>
                </a:solidFill>
                <a:latin typeface="Arial" charset="0"/>
              </a:rPr>
              <a:t> </a:t>
            </a:r>
            <a:r>
              <a:rPr lang="en-US" sz="1292" dirty="0" err="1">
                <a:solidFill>
                  <a:srgbClr val="C00000"/>
                </a:solidFill>
                <a:latin typeface="Arial" charset="0"/>
              </a:rPr>
              <a:t>daya</a:t>
            </a:r>
            <a:r>
              <a:rPr lang="en-US" sz="1292" dirty="0">
                <a:solidFill>
                  <a:srgbClr val="C00000"/>
                </a:solidFill>
                <a:latin typeface="Arial" charset="0"/>
              </a:rPr>
              <a:t> yang </a:t>
            </a:r>
            <a:r>
              <a:rPr lang="en-US" sz="1292" dirty="0" err="1">
                <a:solidFill>
                  <a:srgbClr val="C00000"/>
                </a:solidFill>
                <a:latin typeface="Arial" charset="0"/>
              </a:rPr>
              <a:t>dibutuhan</a:t>
            </a:r>
            <a:r>
              <a:rPr lang="en-US" sz="1292" dirty="0">
                <a:solidFill>
                  <a:srgbClr val="C00000"/>
                </a:solidFill>
                <a:latin typeface="Arial" charset="0"/>
              </a:rPr>
              <a:t> </a:t>
            </a:r>
            <a:r>
              <a:rPr lang="en-US" sz="1292" dirty="0" err="1">
                <a:solidFill>
                  <a:srgbClr val="C00000"/>
                </a:solidFill>
                <a:latin typeface="Arial" charset="0"/>
              </a:rPr>
              <a:t>untuk</a:t>
            </a:r>
            <a:r>
              <a:rPr lang="en-US" sz="1292" dirty="0">
                <a:solidFill>
                  <a:srgbClr val="C00000"/>
                </a:solidFill>
                <a:latin typeface="Arial" charset="0"/>
              </a:rPr>
              <a:t> SML </a:t>
            </a:r>
            <a:r>
              <a:rPr lang="en-US" sz="1292" dirty="0" err="1">
                <a:solidFill>
                  <a:srgbClr val="C00000"/>
                </a:solidFill>
                <a:latin typeface="Arial" charset="0"/>
              </a:rPr>
              <a:t>tersedia</a:t>
            </a:r>
            <a:endParaRPr lang="en-US" sz="1292" dirty="0">
              <a:solidFill>
                <a:srgbClr val="C00000"/>
              </a:solidFill>
              <a:latin typeface="Arial" charset="0"/>
            </a:endParaRPr>
          </a:p>
        </p:txBody>
      </p:sp>
      <p:grpSp>
        <p:nvGrpSpPr>
          <p:cNvPr id="21" name="Group 20"/>
          <p:cNvGrpSpPr/>
          <p:nvPr/>
        </p:nvGrpSpPr>
        <p:grpSpPr>
          <a:xfrm>
            <a:off x="704950" y="2897249"/>
            <a:ext cx="1552780" cy="653900"/>
            <a:chOff x="5313040" y="2579486"/>
            <a:chExt cx="606242" cy="420360"/>
          </a:xfrm>
        </p:grpSpPr>
        <p:sp>
          <p:nvSpPr>
            <p:cNvPr id="22" name="Pentagon 21"/>
            <p:cNvSpPr/>
            <p:nvPr/>
          </p:nvSpPr>
          <p:spPr>
            <a:xfrm>
              <a:off x="5324735" y="2579486"/>
              <a:ext cx="594547" cy="420360"/>
            </a:xfrm>
            <a:prstGeom prst="homePlate">
              <a:avLst/>
            </a:prstGeom>
            <a:solidFill>
              <a:srgbClr val="008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prstClr val="white"/>
                  </a:solidFill>
                </a:rPr>
                <a:t>Memberi</a:t>
              </a:r>
              <a:r>
                <a:rPr lang="en-US" sz="1477" dirty="0">
                  <a:solidFill>
                    <a:prstClr val="white"/>
                  </a:solidFill>
                </a:rPr>
                <a:t> </a:t>
              </a:r>
              <a:r>
                <a:rPr lang="en-US" sz="1477" dirty="0" err="1">
                  <a:solidFill>
                    <a:prstClr val="white"/>
                  </a:solidFill>
                </a:rPr>
                <a:t>arahan</a:t>
              </a:r>
              <a:endParaRPr lang="en-US" sz="1477" dirty="0">
                <a:solidFill>
                  <a:prstClr val="white"/>
                </a:solidFill>
              </a:endParaRPr>
            </a:p>
          </p:txBody>
        </p:sp>
        <p:cxnSp>
          <p:nvCxnSpPr>
            <p:cNvPr id="23" name="Straight Connector 2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662">
                <a:solidFill>
                  <a:prstClr val="black"/>
                </a:solidFill>
              </a:endParaRPr>
            </a:p>
          </p:txBody>
        </p:sp>
      </p:grpSp>
      <p:sp>
        <p:nvSpPr>
          <p:cNvPr id="25" name="TextBox 24"/>
          <p:cNvSpPr txBox="1"/>
          <p:nvPr/>
        </p:nvSpPr>
        <p:spPr>
          <a:xfrm>
            <a:off x="2520988" y="2063351"/>
            <a:ext cx="6752492" cy="2080698"/>
          </a:xfrm>
          <a:prstGeom prst="rect">
            <a:avLst/>
          </a:prstGeom>
          <a:noFill/>
          <a:ln>
            <a:noFill/>
          </a:ln>
        </p:spPr>
        <p:txBody>
          <a:bodyPr wrap="square" rtlCol="0">
            <a:spAutoFit/>
          </a:bodyPr>
          <a:lstStyle/>
          <a:p>
            <a:r>
              <a:rPr lang="en-US" sz="1292" u="sng" dirty="0" err="1">
                <a:solidFill>
                  <a:srgbClr val="9BBB59">
                    <a:lumMod val="50000"/>
                  </a:srgbClr>
                </a:solidFill>
                <a:latin typeface="Arial" charset="0"/>
              </a:rPr>
              <a:t>Strategi</a:t>
            </a:r>
            <a:r>
              <a:rPr lang="en-US" sz="1292" u="sng" dirty="0">
                <a:solidFill>
                  <a:srgbClr val="9BBB59">
                    <a:lumMod val="50000"/>
                  </a:srgbClr>
                </a:solidFill>
                <a:latin typeface="Arial" charset="0"/>
              </a:rPr>
              <a:t> </a:t>
            </a:r>
          </a:p>
          <a:p>
            <a:pPr marL="215417" indent="-167058">
              <a:buFont typeface="Arial" pitchFamily="34" charset="0"/>
              <a:buChar char="•"/>
            </a:pPr>
            <a:r>
              <a:rPr lang="en-US" sz="1292" dirty="0" err="1">
                <a:solidFill>
                  <a:srgbClr val="9BBB59">
                    <a:lumMod val="50000"/>
                  </a:srgbClr>
                </a:solidFill>
                <a:latin typeface="Arial" charset="0"/>
              </a:rPr>
              <a:t>Memastikan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kebijakan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dan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sasaran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lingkungan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telah</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ditetapkan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dan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sejalan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dengan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arahan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strategi</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perusahaan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dan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konteks</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organisasi</a:t>
            </a:r>
            <a:endParaRPr lang="en-US" sz="1292" dirty="0">
              <a:solidFill>
                <a:srgbClr val="9BBB59">
                  <a:lumMod val="50000"/>
                </a:srgbClr>
              </a:solidFill>
              <a:latin typeface="Arial" charset="0"/>
            </a:endParaRPr>
          </a:p>
          <a:p>
            <a:pPr marL="215417" indent="-167058">
              <a:buFont typeface="Arial" pitchFamily="34" charset="0"/>
              <a:buChar char="•"/>
            </a:pPr>
            <a:r>
              <a:rPr lang="en-US" sz="1292" dirty="0" err="1">
                <a:solidFill>
                  <a:srgbClr val="9BBB59">
                    <a:lumMod val="50000"/>
                  </a:srgbClr>
                </a:solidFill>
                <a:latin typeface="Arial" charset="0"/>
              </a:rPr>
              <a:t>Memastikan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sistem</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manajemen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mencapai</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hasil</a:t>
            </a:r>
            <a:r>
              <a:rPr lang="en-US" sz="1292" dirty="0">
                <a:solidFill>
                  <a:srgbClr val="9BBB59">
                    <a:lumMod val="50000"/>
                  </a:srgbClr>
                </a:solidFill>
                <a:latin typeface="Arial" charset="0"/>
              </a:rPr>
              <a:t> yang </a:t>
            </a:r>
            <a:r>
              <a:rPr lang="en-US" sz="1292" dirty="0" err="1">
                <a:solidFill>
                  <a:srgbClr val="9BBB59">
                    <a:lumMod val="50000"/>
                  </a:srgbClr>
                </a:solidFill>
                <a:latin typeface="Arial" charset="0"/>
              </a:rPr>
              <a:t>diharapkan</a:t>
            </a:r>
            <a:endParaRPr lang="en-US" sz="1292" dirty="0">
              <a:solidFill>
                <a:srgbClr val="9BBB59">
                  <a:lumMod val="50000"/>
                </a:srgbClr>
              </a:solidFill>
              <a:latin typeface="Arial" charset="0"/>
            </a:endParaRPr>
          </a:p>
          <a:p>
            <a:r>
              <a:rPr lang="en-US" sz="1292" u="sng" dirty="0" err="1">
                <a:solidFill>
                  <a:srgbClr val="9BBB59">
                    <a:lumMod val="50000"/>
                  </a:srgbClr>
                </a:solidFill>
                <a:latin typeface="Arial" charset="0"/>
              </a:rPr>
              <a:t>Pola</a:t>
            </a:r>
            <a:r>
              <a:rPr lang="en-US" sz="1292" u="sng" dirty="0">
                <a:solidFill>
                  <a:srgbClr val="9BBB59">
                    <a:lumMod val="50000"/>
                  </a:srgbClr>
                </a:solidFill>
                <a:latin typeface="Arial" charset="0"/>
              </a:rPr>
              <a:t> </a:t>
            </a:r>
            <a:r>
              <a:rPr lang="en-US" sz="1292" u="sng" dirty="0" err="1">
                <a:solidFill>
                  <a:srgbClr val="9BBB59">
                    <a:lumMod val="50000"/>
                  </a:srgbClr>
                </a:solidFill>
                <a:latin typeface="Arial" charset="0"/>
              </a:rPr>
              <a:t>Pikir</a:t>
            </a:r>
            <a:r>
              <a:rPr lang="en-US" sz="1292" u="sng" dirty="0">
                <a:solidFill>
                  <a:srgbClr val="9BBB59">
                    <a:lumMod val="50000"/>
                  </a:srgbClr>
                </a:solidFill>
                <a:latin typeface="Arial" charset="0"/>
              </a:rPr>
              <a:t> </a:t>
            </a:r>
          </a:p>
          <a:p>
            <a:pPr marL="215417" indent="-215417">
              <a:buFont typeface="Arial" pitchFamily="34" charset="0"/>
              <a:buChar char="•"/>
            </a:pPr>
            <a:r>
              <a:rPr lang="en-US" sz="1292" dirty="0">
                <a:solidFill>
                  <a:srgbClr val="9BBB59">
                    <a:lumMod val="50000"/>
                  </a:srgbClr>
                </a:solidFill>
                <a:latin typeface="Arial" charset="0"/>
              </a:rPr>
              <a:t>M</a:t>
            </a:r>
            <a:r>
              <a:rPr lang="id-ID" sz="1292" dirty="0">
                <a:solidFill>
                  <a:srgbClr val="9BBB59">
                    <a:lumMod val="50000"/>
                  </a:srgbClr>
                </a:solidFill>
                <a:latin typeface="Arial" charset="0"/>
              </a:rPr>
              <a:t>engkomunikasikan pentingnya </a:t>
            </a:r>
            <a:r>
              <a:rPr lang="en-US" sz="1292" b="1" u="sng" dirty="0" err="1">
                <a:solidFill>
                  <a:srgbClr val="9BBB59">
                    <a:lumMod val="50000"/>
                  </a:srgbClr>
                </a:solidFill>
                <a:latin typeface="Arial" charset="0"/>
              </a:rPr>
              <a:t>Manajemen</a:t>
            </a:r>
            <a:r>
              <a:rPr lang="en-US" sz="1292" b="1" u="sng" dirty="0">
                <a:solidFill>
                  <a:srgbClr val="9BBB59">
                    <a:lumMod val="50000"/>
                  </a:srgbClr>
                </a:solidFill>
                <a:latin typeface="Arial" charset="0"/>
              </a:rPr>
              <a:t> </a:t>
            </a:r>
            <a:r>
              <a:rPr lang="en-US" sz="1292" b="1" u="sng" dirty="0" err="1">
                <a:solidFill>
                  <a:srgbClr val="9BBB59">
                    <a:lumMod val="50000"/>
                  </a:srgbClr>
                </a:solidFill>
                <a:latin typeface="Arial" charset="0"/>
              </a:rPr>
              <a:t>Lingkungan</a:t>
            </a:r>
            <a:r>
              <a:rPr lang="en-US" sz="1292" dirty="0">
                <a:solidFill>
                  <a:srgbClr val="9BBB59">
                    <a:lumMod val="50000"/>
                  </a:srgbClr>
                </a:solidFill>
                <a:latin typeface="Arial" charset="0"/>
              </a:rPr>
              <a:t> y</a:t>
            </a:r>
            <a:r>
              <a:rPr lang="id-ID" sz="1292" dirty="0">
                <a:solidFill>
                  <a:srgbClr val="9BBB59">
                    <a:lumMod val="50000"/>
                  </a:srgbClr>
                </a:solidFill>
                <a:latin typeface="Arial" charset="0"/>
              </a:rPr>
              <a:t>ang efektif dan sesuai dengan persyaratan </a:t>
            </a:r>
            <a:r>
              <a:rPr lang="en-US" sz="1292" dirty="0" err="1">
                <a:solidFill>
                  <a:srgbClr val="9BBB59">
                    <a:lumMod val="50000"/>
                  </a:srgbClr>
                </a:solidFill>
                <a:latin typeface="Arial" charset="0"/>
              </a:rPr>
              <a:t>sistem</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manajemen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lingkungan</a:t>
            </a:r>
            <a:endParaRPr lang="en-US" sz="1292" dirty="0">
              <a:solidFill>
                <a:srgbClr val="9BBB59">
                  <a:lumMod val="50000"/>
                </a:srgbClr>
              </a:solidFill>
              <a:latin typeface="Arial" charset="0"/>
            </a:endParaRPr>
          </a:p>
          <a:p>
            <a:pPr marL="215417" indent="-215417">
              <a:buFont typeface="Arial" pitchFamily="34" charset="0"/>
              <a:buChar char="•"/>
            </a:pPr>
            <a:r>
              <a:rPr lang="en-US" sz="1292" dirty="0" err="1">
                <a:solidFill>
                  <a:srgbClr val="9BBB59">
                    <a:lumMod val="50000"/>
                  </a:srgbClr>
                </a:solidFill>
                <a:latin typeface="Arial" charset="0"/>
              </a:rPr>
              <a:t>Promosi</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Peningkatan</a:t>
            </a:r>
            <a:r>
              <a:rPr lang="en-US" sz="1292" dirty="0">
                <a:solidFill>
                  <a:srgbClr val="9BBB59">
                    <a:lumMod val="50000"/>
                  </a:srgbClr>
                </a:solidFill>
                <a:latin typeface="Arial" charset="0"/>
              </a:rPr>
              <a:t> </a:t>
            </a:r>
            <a:r>
              <a:rPr lang="en-US" sz="1292" dirty="0" err="1">
                <a:solidFill>
                  <a:srgbClr val="9BBB59">
                    <a:lumMod val="50000"/>
                  </a:srgbClr>
                </a:solidFill>
                <a:latin typeface="Arial" charset="0"/>
              </a:rPr>
              <a:t>Berkelanjutan</a:t>
            </a:r>
            <a:r>
              <a:rPr lang="en-US" sz="1292" dirty="0">
                <a:solidFill>
                  <a:srgbClr val="9BBB59">
                    <a:lumMod val="50000"/>
                  </a:srgbClr>
                </a:solidFill>
                <a:latin typeface="Arial" charset="0"/>
              </a:rPr>
              <a:t> </a:t>
            </a:r>
            <a:r>
              <a:rPr lang="en-US" sz="1292" i="1" dirty="0">
                <a:solidFill>
                  <a:srgbClr val="9BBB59">
                    <a:lumMod val="50000"/>
                  </a:srgbClr>
                </a:solidFill>
                <a:latin typeface="Arial" charset="0"/>
              </a:rPr>
              <a:t>(continual improvement</a:t>
            </a:r>
            <a:r>
              <a:rPr lang="en-US" sz="1292" dirty="0">
                <a:solidFill>
                  <a:srgbClr val="9BBB59">
                    <a:lumMod val="50000"/>
                  </a:srgbClr>
                </a:solidFill>
                <a:latin typeface="Arial" charset="0"/>
              </a:rPr>
              <a:t>)</a:t>
            </a:r>
          </a:p>
          <a:p>
            <a:r>
              <a:rPr lang="en-US" sz="1292" u="sng" dirty="0" err="1">
                <a:solidFill>
                  <a:srgbClr val="9BBB59">
                    <a:lumMod val="50000"/>
                  </a:srgbClr>
                </a:solidFill>
                <a:latin typeface="Arial" charset="0"/>
              </a:rPr>
              <a:t>Sistem</a:t>
            </a:r>
            <a:r>
              <a:rPr lang="en-US" sz="1292" u="sng" dirty="0">
                <a:solidFill>
                  <a:srgbClr val="9BBB59">
                    <a:lumMod val="50000"/>
                  </a:srgbClr>
                </a:solidFill>
                <a:latin typeface="Arial" charset="0"/>
              </a:rPr>
              <a:t> </a:t>
            </a:r>
          </a:p>
          <a:p>
            <a:pPr marL="215417" indent="-215417">
              <a:buFont typeface="Arial" pitchFamily="34" charset="0"/>
              <a:buChar char="•"/>
            </a:pPr>
            <a:r>
              <a:rPr lang="en-US" sz="1292" b="1" u="sng" dirty="0" err="1">
                <a:solidFill>
                  <a:srgbClr val="9BBB59">
                    <a:lumMod val="50000"/>
                  </a:srgbClr>
                </a:solidFill>
                <a:latin typeface="Arial" charset="0"/>
              </a:rPr>
              <a:t>Menjamin</a:t>
            </a:r>
            <a:r>
              <a:rPr lang="en-US" sz="1292" b="1" u="sng" dirty="0">
                <a:solidFill>
                  <a:srgbClr val="9BBB59">
                    <a:lumMod val="50000"/>
                  </a:srgbClr>
                </a:solidFill>
                <a:latin typeface="Arial" charset="0"/>
              </a:rPr>
              <a:t> </a:t>
            </a:r>
            <a:r>
              <a:rPr lang="en-US" sz="1292" b="1" u="sng" dirty="0" err="1">
                <a:solidFill>
                  <a:srgbClr val="9BBB59">
                    <a:lumMod val="50000"/>
                  </a:srgbClr>
                </a:solidFill>
                <a:latin typeface="Arial" charset="0"/>
              </a:rPr>
              <a:t>integrasi</a:t>
            </a:r>
            <a:r>
              <a:rPr lang="en-US" sz="1292" b="1" u="sng" dirty="0">
                <a:solidFill>
                  <a:srgbClr val="9BBB59">
                    <a:lumMod val="50000"/>
                  </a:srgbClr>
                </a:solidFill>
                <a:latin typeface="Arial" charset="0"/>
              </a:rPr>
              <a:t> </a:t>
            </a:r>
            <a:r>
              <a:rPr lang="en-US" sz="1292" b="1" u="sng" dirty="0" err="1">
                <a:solidFill>
                  <a:srgbClr val="9BBB59">
                    <a:lumMod val="50000"/>
                  </a:srgbClr>
                </a:solidFill>
                <a:latin typeface="Arial" charset="0"/>
              </a:rPr>
              <a:t>persyaratan</a:t>
            </a:r>
            <a:r>
              <a:rPr lang="en-US" sz="1292" b="1" u="sng" dirty="0">
                <a:solidFill>
                  <a:srgbClr val="9BBB59">
                    <a:lumMod val="50000"/>
                  </a:srgbClr>
                </a:solidFill>
                <a:latin typeface="Arial" charset="0"/>
              </a:rPr>
              <a:t> SMML </a:t>
            </a:r>
            <a:r>
              <a:rPr lang="en-US" sz="1292" b="1" u="sng" dirty="0" err="1">
                <a:solidFill>
                  <a:srgbClr val="9BBB59">
                    <a:lumMod val="50000"/>
                  </a:srgbClr>
                </a:solidFill>
                <a:latin typeface="Arial" charset="0"/>
              </a:rPr>
              <a:t>kedalam</a:t>
            </a:r>
            <a:r>
              <a:rPr lang="en-US" sz="1292" b="1" u="sng" dirty="0">
                <a:solidFill>
                  <a:srgbClr val="9BBB59">
                    <a:lumMod val="50000"/>
                  </a:srgbClr>
                </a:solidFill>
                <a:latin typeface="Arial" charset="0"/>
              </a:rPr>
              <a:t> </a:t>
            </a:r>
            <a:r>
              <a:rPr lang="en-US" sz="1292" b="1" u="sng" dirty="0" err="1">
                <a:solidFill>
                  <a:srgbClr val="9BBB59">
                    <a:lumMod val="50000"/>
                  </a:srgbClr>
                </a:solidFill>
                <a:latin typeface="Arial" charset="0"/>
              </a:rPr>
              <a:t>bisnis</a:t>
            </a:r>
            <a:r>
              <a:rPr lang="en-US" sz="1292" b="1" u="sng" dirty="0">
                <a:solidFill>
                  <a:srgbClr val="9BBB59">
                    <a:lumMod val="50000"/>
                  </a:srgbClr>
                </a:solidFill>
                <a:latin typeface="Arial" charset="0"/>
              </a:rPr>
              <a:t> proses </a:t>
            </a:r>
            <a:r>
              <a:rPr lang="en-US" sz="1292" b="1" u="sng" dirty="0" err="1">
                <a:solidFill>
                  <a:srgbClr val="9BBB59">
                    <a:lumMod val="50000"/>
                  </a:srgbClr>
                </a:solidFill>
                <a:latin typeface="Arial" charset="0"/>
              </a:rPr>
              <a:t>organisasi</a:t>
            </a:r>
            <a:endParaRPr lang="en-US" sz="1292" b="1" u="sng" dirty="0">
              <a:solidFill>
                <a:srgbClr val="9BBB59">
                  <a:lumMod val="50000"/>
                </a:srgbClr>
              </a:solidFill>
              <a:latin typeface="Arial" charset="0"/>
            </a:endParaRPr>
          </a:p>
        </p:txBody>
      </p:sp>
      <p:grpSp>
        <p:nvGrpSpPr>
          <p:cNvPr id="28672" name="Group 28671"/>
          <p:cNvGrpSpPr/>
          <p:nvPr/>
        </p:nvGrpSpPr>
        <p:grpSpPr>
          <a:xfrm>
            <a:off x="2268556" y="1432579"/>
            <a:ext cx="179667" cy="527302"/>
            <a:chOff x="2044851" y="1266211"/>
            <a:chExt cx="194639" cy="571244"/>
          </a:xfrm>
        </p:grpSpPr>
        <p:cxnSp>
          <p:nvCxnSpPr>
            <p:cNvPr id="14" name="Straight Connector 13"/>
            <p:cNvCxnSpPr/>
            <p:nvPr/>
          </p:nvCxnSpPr>
          <p:spPr>
            <a:xfrm>
              <a:off x="2144688" y="1345041"/>
              <a:ext cx="0" cy="365760"/>
            </a:xfrm>
            <a:prstGeom prst="line">
              <a:avLst/>
            </a:prstGeom>
          </p:spPr>
          <p:style>
            <a:lnRef idx="2">
              <a:schemeClr val="accent2"/>
            </a:lnRef>
            <a:fillRef idx="0">
              <a:schemeClr val="accent2"/>
            </a:fillRef>
            <a:effectRef idx="1">
              <a:schemeClr val="accent2"/>
            </a:effectRef>
            <a:fontRef idx="minor">
              <a:schemeClr val="tx1"/>
            </a:fontRef>
          </p:style>
        </p:cxnSp>
        <p:sp>
          <p:nvSpPr>
            <p:cNvPr id="19" name="Oval 18"/>
            <p:cNvSpPr/>
            <p:nvPr/>
          </p:nvSpPr>
          <p:spPr>
            <a:xfrm>
              <a:off x="2050092" y="1266211"/>
              <a:ext cx="189398" cy="1691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prstClr val="white"/>
                </a:solidFill>
              </a:endParaRPr>
            </a:p>
          </p:txBody>
        </p:sp>
        <p:sp>
          <p:nvSpPr>
            <p:cNvPr id="28" name="Oval 27"/>
            <p:cNvSpPr/>
            <p:nvPr/>
          </p:nvSpPr>
          <p:spPr>
            <a:xfrm>
              <a:off x="2044851" y="1668302"/>
              <a:ext cx="189398" cy="1691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prstClr val="white"/>
                </a:solidFill>
              </a:endParaRPr>
            </a:p>
          </p:txBody>
        </p:sp>
      </p:grpSp>
      <p:grpSp>
        <p:nvGrpSpPr>
          <p:cNvPr id="28673" name="Group 28672"/>
          <p:cNvGrpSpPr/>
          <p:nvPr/>
        </p:nvGrpSpPr>
        <p:grpSpPr>
          <a:xfrm>
            <a:off x="2268555" y="2174148"/>
            <a:ext cx="179572" cy="1760681"/>
            <a:chOff x="2044851" y="2060848"/>
            <a:chExt cx="194536" cy="1907406"/>
          </a:xfrm>
        </p:grpSpPr>
        <p:cxnSp>
          <p:nvCxnSpPr>
            <p:cNvPr id="26" name="Straight Connector 25"/>
            <p:cNvCxnSpPr>
              <a:endCxn id="31" idx="0"/>
            </p:cNvCxnSpPr>
            <p:nvPr/>
          </p:nvCxnSpPr>
          <p:spPr>
            <a:xfrm flipH="1">
              <a:off x="2139550" y="2189097"/>
              <a:ext cx="5137" cy="1610004"/>
            </a:xfrm>
            <a:prstGeom prst="line">
              <a:avLst/>
            </a:prstGeom>
          </p:spPr>
          <p:style>
            <a:lnRef idx="2">
              <a:schemeClr val="accent3"/>
            </a:lnRef>
            <a:fillRef idx="0">
              <a:schemeClr val="accent3"/>
            </a:fillRef>
            <a:effectRef idx="1">
              <a:schemeClr val="accent3"/>
            </a:effectRef>
            <a:fontRef idx="minor">
              <a:schemeClr val="tx1"/>
            </a:fontRef>
          </p:style>
        </p:cxnSp>
        <p:sp>
          <p:nvSpPr>
            <p:cNvPr id="29" name="Oval 28"/>
            <p:cNvSpPr/>
            <p:nvPr/>
          </p:nvSpPr>
          <p:spPr>
            <a:xfrm>
              <a:off x="2049989" y="2060848"/>
              <a:ext cx="189398" cy="16915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prstClr val="white"/>
                </a:solidFill>
              </a:endParaRPr>
            </a:p>
          </p:txBody>
        </p:sp>
        <p:sp>
          <p:nvSpPr>
            <p:cNvPr id="30" name="Oval 29"/>
            <p:cNvSpPr/>
            <p:nvPr/>
          </p:nvSpPr>
          <p:spPr>
            <a:xfrm>
              <a:off x="2044851" y="2863673"/>
              <a:ext cx="189398" cy="16915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prstClr val="white"/>
                </a:solidFill>
              </a:endParaRPr>
            </a:p>
          </p:txBody>
        </p:sp>
        <p:sp>
          <p:nvSpPr>
            <p:cNvPr id="31" name="Oval 30"/>
            <p:cNvSpPr/>
            <p:nvPr/>
          </p:nvSpPr>
          <p:spPr>
            <a:xfrm>
              <a:off x="2044851" y="3799101"/>
              <a:ext cx="189398" cy="16915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prstClr val="white"/>
                </a:solidFill>
              </a:endParaRPr>
            </a:p>
          </p:txBody>
        </p:sp>
      </p:grpSp>
      <p:sp>
        <p:nvSpPr>
          <p:cNvPr id="33" name="Rectangle 32"/>
          <p:cNvSpPr/>
          <p:nvPr/>
        </p:nvSpPr>
        <p:spPr>
          <a:xfrm>
            <a:off x="381000" y="5356600"/>
            <a:ext cx="849740" cy="10382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prstClr val="white"/>
              </a:solidFill>
            </a:endParaRPr>
          </a:p>
        </p:txBody>
      </p:sp>
      <p:sp>
        <p:nvSpPr>
          <p:cNvPr id="35" name="TextBox 34"/>
          <p:cNvSpPr txBox="1"/>
          <p:nvPr/>
        </p:nvSpPr>
        <p:spPr>
          <a:xfrm>
            <a:off x="2501413" y="4486260"/>
            <a:ext cx="6752492" cy="887679"/>
          </a:xfrm>
          <a:prstGeom prst="rect">
            <a:avLst/>
          </a:prstGeom>
          <a:noFill/>
          <a:ln>
            <a:solidFill>
              <a:schemeClr val="bg1"/>
            </a:solidFill>
          </a:ln>
        </p:spPr>
        <p:txBody>
          <a:bodyPr wrap="square" rtlCol="0">
            <a:spAutoFit/>
          </a:bodyPr>
          <a:lstStyle/>
          <a:p>
            <a:r>
              <a:rPr lang="en-US" sz="1292" b="1" u="sng" dirty="0" err="1">
                <a:solidFill>
                  <a:srgbClr val="F79646">
                    <a:lumMod val="50000"/>
                  </a:srgbClr>
                </a:solidFill>
                <a:latin typeface="Arial" charset="0"/>
              </a:rPr>
              <a:t>Mengikutsertakan</a:t>
            </a:r>
            <a:r>
              <a:rPr lang="en-US" sz="1292" b="1" u="sng" dirty="0">
                <a:solidFill>
                  <a:srgbClr val="F79646">
                    <a:lumMod val="50000"/>
                  </a:srgbClr>
                </a:solidFill>
                <a:latin typeface="Arial" charset="0"/>
              </a:rPr>
              <a:t> (engage)</a:t>
            </a:r>
            <a:r>
              <a:rPr lang="id-ID" sz="1292" b="1" u="sng" dirty="0">
                <a:solidFill>
                  <a:srgbClr val="F79646">
                    <a:lumMod val="50000"/>
                  </a:srgbClr>
                </a:solidFill>
                <a:latin typeface="Arial" charset="0"/>
              </a:rPr>
              <a:t>, mengarahkan, dan mendukung orang-orang untuk berkontribusi pada keefektifan sistem manajemen mutu</a:t>
            </a:r>
            <a:r>
              <a:rPr lang="en-US" sz="1292" b="1" u="sng" dirty="0">
                <a:solidFill>
                  <a:srgbClr val="F79646">
                    <a:lumMod val="50000"/>
                  </a:srgbClr>
                </a:solidFill>
                <a:latin typeface="Arial" charset="0"/>
              </a:rPr>
              <a:t> </a:t>
            </a:r>
            <a:r>
              <a:rPr lang="en-US" sz="1292" b="1" u="sng" dirty="0" err="1">
                <a:solidFill>
                  <a:srgbClr val="F79646">
                    <a:lumMod val="50000"/>
                  </a:srgbClr>
                </a:solidFill>
                <a:latin typeface="Arial" charset="0"/>
              </a:rPr>
              <a:t>lingkungan</a:t>
            </a:r>
            <a:endParaRPr lang="en-US" sz="1292" b="1" u="sng" dirty="0">
              <a:solidFill>
                <a:srgbClr val="F79646">
                  <a:lumMod val="50000"/>
                </a:srgbClr>
              </a:solidFill>
              <a:latin typeface="Arial" charset="0"/>
            </a:endParaRPr>
          </a:p>
          <a:p>
            <a:r>
              <a:rPr lang="en-US" sz="1292" b="1" u="sng" dirty="0">
                <a:solidFill>
                  <a:srgbClr val="F79646">
                    <a:lumMod val="50000"/>
                  </a:srgbClr>
                </a:solidFill>
                <a:latin typeface="Arial" charset="0"/>
              </a:rPr>
              <a:t>M</a:t>
            </a:r>
            <a:r>
              <a:rPr lang="id-ID" sz="1292" b="1" u="sng" dirty="0">
                <a:solidFill>
                  <a:srgbClr val="F79646">
                    <a:lumMod val="50000"/>
                  </a:srgbClr>
                </a:solidFill>
                <a:latin typeface="Arial" charset="0"/>
              </a:rPr>
              <a:t>endukung</a:t>
            </a:r>
            <a:r>
              <a:rPr lang="en-US" sz="1292" b="1" u="sng" dirty="0">
                <a:solidFill>
                  <a:srgbClr val="F79646">
                    <a:lumMod val="50000"/>
                  </a:srgbClr>
                </a:solidFill>
                <a:latin typeface="Arial" charset="0"/>
              </a:rPr>
              <a:t> </a:t>
            </a:r>
            <a:r>
              <a:rPr lang="en-US" sz="1292" b="1" u="sng" dirty="0" err="1">
                <a:solidFill>
                  <a:srgbClr val="F79646">
                    <a:lumMod val="50000"/>
                  </a:srgbClr>
                </a:solidFill>
                <a:latin typeface="Arial" charset="0"/>
              </a:rPr>
              <a:t>peran</a:t>
            </a:r>
            <a:r>
              <a:rPr lang="id-ID" sz="1292" b="1" u="sng" dirty="0">
                <a:solidFill>
                  <a:srgbClr val="F79646">
                    <a:lumMod val="50000"/>
                  </a:srgbClr>
                </a:solidFill>
                <a:latin typeface="Arial" charset="0"/>
              </a:rPr>
              <a:t> </a:t>
            </a:r>
            <a:r>
              <a:rPr lang="en-US" sz="1292" b="1" u="sng" dirty="0" err="1">
                <a:solidFill>
                  <a:srgbClr val="F79646">
                    <a:lumMod val="50000"/>
                  </a:srgbClr>
                </a:solidFill>
                <a:latin typeface="Arial" charset="0"/>
              </a:rPr>
              <a:t>manajemen</a:t>
            </a:r>
            <a:r>
              <a:rPr lang="en-US" sz="1292" b="1" u="sng" dirty="0">
                <a:solidFill>
                  <a:srgbClr val="F79646">
                    <a:lumMod val="50000"/>
                  </a:srgbClr>
                </a:solidFill>
                <a:latin typeface="Arial" charset="0"/>
              </a:rPr>
              <a:t> </a:t>
            </a:r>
            <a:r>
              <a:rPr lang="en-US" sz="1292" b="1" u="sng" dirty="0" err="1">
                <a:solidFill>
                  <a:srgbClr val="F79646">
                    <a:lumMod val="50000"/>
                  </a:srgbClr>
                </a:solidFill>
                <a:latin typeface="Arial" charset="0"/>
              </a:rPr>
              <a:t>lainnya</a:t>
            </a:r>
            <a:r>
              <a:rPr lang="en-US" sz="1292" b="1" u="sng" dirty="0">
                <a:solidFill>
                  <a:srgbClr val="F79646">
                    <a:lumMod val="50000"/>
                  </a:srgbClr>
                </a:solidFill>
                <a:latin typeface="Arial" charset="0"/>
              </a:rPr>
              <a:t> </a:t>
            </a:r>
            <a:r>
              <a:rPr lang="id-ID" sz="1292" b="1" u="sng" dirty="0">
                <a:solidFill>
                  <a:srgbClr val="F79646">
                    <a:lumMod val="50000"/>
                  </a:srgbClr>
                </a:solidFill>
                <a:latin typeface="Arial" charset="0"/>
              </a:rPr>
              <a:t>untuk menunjukkan kepemimpinan</a:t>
            </a:r>
            <a:r>
              <a:rPr lang="en-US" sz="1292" b="1" u="sng" dirty="0" err="1">
                <a:solidFill>
                  <a:srgbClr val="F79646">
                    <a:lumMod val="50000"/>
                  </a:srgbClr>
                </a:solidFill>
                <a:latin typeface="Arial" charset="0"/>
              </a:rPr>
              <a:t>nya</a:t>
            </a:r>
            <a:r>
              <a:rPr lang="en-US" sz="1292" b="1" u="sng" dirty="0">
                <a:solidFill>
                  <a:srgbClr val="F79646">
                    <a:lumMod val="50000"/>
                  </a:srgbClr>
                </a:solidFill>
                <a:latin typeface="Arial" charset="0"/>
              </a:rPr>
              <a:t> </a:t>
            </a:r>
            <a:r>
              <a:rPr lang="en-US" sz="1292" b="1" u="sng" dirty="0" err="1">
                <a:solidFill>
                  <a:srgbClr val="F79646">
                    <a:lumMod val="50000"/>
                  </a:srgbClr>
                </a:solidFill>
                <a:latin typeface="Arial" charset="0"/>
              </a:rPr>
              <a:t>terhadap</a:t>
            </a:r>
            <a:r>
              <a:rPr lang="en-US" sz="1292" b="1" u="sng" dirty="0">
                <a:solidFill>
                  <a:srgbClr val="F79646">
                    <a:lumMod val="50000"/>
                  </a:srgbClr>
                </a:solidFill>
                <a:latin typeface="Arial" charset="0"/>
              </a:rPr>
              <a:t> area yang </a:t>
            </a:r>
            <a:r>
              <a:rPr lang="en-US" sz="1292" b="1" u="sng" dirty="0" err="1">
                <a:solidFill>
                  <a:srgbClr val="F79646">
                    <a:lumMod val="50000"/>
                  </a:srgbClr>
                </a:solidFill>
                <a:latin typeface="Arial" charset="0"/>
              </a:rPr>
              <a:t>menjadi</a:t>
            </a:r>
            <a:r>
              <a:rPr lang="en-US" sz="1292" b="1" u="sng" dirty="0">
                <a:solidFill>
                  <a:srgbClr val="F79646">
                    <a:lumMod val="50000"/>
                  </a:srgbClr>
                </a:solidFill>
                <a:latin typeface="Arial" charset="0"/>
              </a:rPr>
              <a:t> </a:t>
            </a:r>
            <a:r>
              <a:rPr lang="en-US" sz="1292" b="1" u="sng" dirty="0" err="1">
                <a:solidFill>
                  <a:srgbClr val="F79646">
                    <a:lumMod val="50000"/>
                  </a:srgbClr>
                </a:solidFill>
                <a:latin typeface="Arial" charset="0"/>
              </a:rPr>
              <a:t>tanggung</a:t>
            </a:r>
            <a:r>
              <a:rPr lang="en-US" sz="1292" b="1" u="sng" dirty="0">
                <a:solidFill>
                  <a:srgbClr val="F79646">
                    <a:lumMod val="50000"/>
                  </a:srgbClr>
                </a:solidFill>
                <a:latin typeface="Arial" charset="0"/>
              </a:rPr>
              <a:t> </a:t>
            </a:r>
            <a:r>
              <a:rPr lang="en-US" sz="1292" b="1" u="sng" dirty="0" err="1">
                <a:solidFill>
                  <a:srgbClr val="F79646">
                    <a:lumMod val="50000"/>
                  </a:srgbClr>
                </a:solidFill>
                <a:latin typeface="Arial" charset="0"/>
              </a:rPr>
              <a:t>jawabnya</a:t>
            </a:r>
            <a:endParaRPr lang="en-US" sz="1292" b="1" u="sng" dirty="0">
              <a:solidFill>
                <a:srgbClr val="F79646">
                  <a:lumMod val="50000"/>
                </a:srgbClr>
              </a:solidFill>
              <a:latin typeface="Arial" charset="0"/>
            </a:endParaRPr>
          </a:p>
        </p:txBody>
      </p:sp>
      <p:grpSp>
        <p:nvGrpSpPr>
          <p:cNvPr id="28675" name="Group 28674"/>
          <p:cNvGrpSpPr/>
          <p:nvPr/>
        </p:nvGrpSpPr>
        <p:grpSpPr>
          <a:xfrm>
            <a:off x="2268556" y="4548320"/>
            <a:ext cx="189095" cy="592766"/>
            <a:chOff x="2044851" y="4612174"/>
            <a:chExt cx="204853" cy="642163"/>
          </a:xfrm>
        </p:grpSpPr>
        <p:cxnSp>
          <p:nvCxnSpPr>
            <p:cNvPr id="32" name="Straight Connector 31"/>
            <p:cNvCxnSpPr/>
            <p:nvPr/>
          </p:nvCxnSpPr>
          <p:spPr>
            <a:xfrm>
              <a:off x="2139550" y="4696751"/>
              <a:ext cx="0" cy="457200"/>
            </a:xfrm>
            <a:prstGeom prst="line">
              <a:avLst/>
            </a:prstGeom>
            <a:ln>
              <a:solidFill>
                <a:schemeClr val="accent6">
                  <a:lumMod val="75000"/>
                </a:schemeClr>
              </a:solidFill>
            </a:ln>
          </p:spPr>
          <p:style>
            <a:lnRef idx="2">
              <a:schemeClr val="accent3"/>
            </a:lnRef>
            <a:fillRef idx="0">
              <a:schemeClr val="accent3"/>
            </a:fillRef>
            <a:effectRef idx="1">
              <a:schemeClr val="accent3"/>
            </a:effectRef>
            <a:fontRef idx="minor">
              <a:schemeClr val="tx1"/>
            </a:fontRef>
          </p:style>
        </p:cxnSp>
        <p:sp>
          <p:nvSpPr>
            <p:cNvPr id="34" name="Oval 33"/>
            <p:cNvSpPr/>
            <p:nvPr/>
          </p:nvSpPr>
          <p:spPr>
            <a:xfrm>
              <a:off x="2044851" y="5085184"/>
              <a:ext cx="189398" cy="16915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prstClr val="white"/>
                </a:solidFill>
              </a:endParaRPr>
            </a:p>
          </p:txBody>
        </p:sp>
        <p:sp>
          <p:nvSpPr>
            <p:cNvPr id="36" name="Oval 35"/>
            <p:cNvSpPr/>
            <p:nvPr/>
          </p:nvSpPr>
          <p:spPr>
            <a:xfrm>
              <a:off x="2060306" y="4612174"/>
              <a:ext cx="189398" cy="16915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prstClr val="white"/>
                </a:solidFill>
              </a:endParaRPr>
            </a:p>
          </p:txBody>
        </p:sp>
      </p:grpSp>
      <p:grpSp>
        <p:nvGrpSpPr>
          <p:cNvPr id="37" name="Group 36"/>
          <p:cNvGrpSpPr/>
          <p:nvPr/>
        </p:nvGrpSpPr>
        <p:grpSpPr>
          <a:xfrm>
            <a:off x="672012" y="4496187"/>
            <a:ext cx="1552780" cy="653900"/>
            <a:chOff x="5313040" y="2579486"/>
            <a:chExt cx="606242" cy="420360"/>
          </a:xfrm>
        </p:grpSpPr>
        <p:sp>
          <p:nvSpPr>
            <p:cNvPr id="38" name="Pentagon 37"/>
            <p:cNvSpPr/>
            <p:nvPr/>
          </p:nvSpPr>
          <p:spPr>
            <a:xfrm>
              <a:off x="5324735" y="2579486"/>
              <a:ext cx="594547" cy="420360"/>
            </a:xfrm>
            <a:prstGeom prst="homePlate">
              <a:avLst/>
            </a:prstGeom>
            <a:solidFill>
              <a:schemeClr val="accent6">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prstClr val="white"/>
                  </a:solidFill>
                </a:rPr>
                <a:t>Pemberdayaan</a:t>
              </a:r>
              <a:endParaRPr lang="en-US" sz="1477" dirty="0">
                <a:solidFill>
                  <a:prstClr val="white"/>
                </a:solidFill>
              </a:endParaRPr>
            </a:p>
          </p:txBody>
        </p:sp>
        <p:cxnSp>
          <p:nvCxnSpPr>
            <p:cNvPr id="39" name="Straight Connector 38"/>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0" name="Freeform 39"/>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662">
                <a:solidFill>
                  <a:prstClr val="black"/>
                </a:solidFill>
              </a:endParaRPr>
            </a:p>
          </p:txBody>
        </p:sp>
      </p:grpSp>
      <p:grpSp>
        <p:nvGrpSpPr>
          <p:cNvPr id="41" name="Group 40"/>
          <p:cNvGrpSpPr/>
          <p:nvPr/>
        </p:nvGrpSpPr>
        <p:grpSpPr>
          <a:xfrm>
            <a:off x="686989" y="5498982"/>
            <a:ext cx="1552780" cy="653900"/>
            <a:chOff x="5313040" y="2579486"/>
            <a:chExt cx="606242" cy="420360"/>
          </a:xfrm>
        </p:grpSpPr>
        <p:sp>
          <p:nvSpPr>
            <p:cNvPr id="42" name="Pentagon 41"/>
            <p:cNvSpPr/>
            <p:nvPr/>
          </p:nvSpPr>
          <p:spPr>
            <a:xfrm>
              <a:off x="5324735" y="2579486"/>
              <a:ext cx="594547" cy="420360"/>
            </a:xfrm>
            <a:prstGeom prst="homePlate">
              <a:avLst/>
            </a:prstGeom>
            <a:solidFill>
              <a:schemeClr val="accent1">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prstClr val="white"/>
                  </a:solidFill>
                </a:rPr>
                <a:t>Evaluasi</a:t>
              </a:r>
              <a:r>
                <a:rPr lang="en-US" sz="1477" dirty="0">
                  <a:solidFill>
                    <a:prstClr val="white"/>
                  </a:solidFill>
                </a:rPr>
                <a:t> </a:t>
              </a:r>
              <a:r>
                <a:rPr lang="en-US" sz="1477" dirty="0" err="1">
                  <a:solidFill>
                    <a:prstClr val="white"/>
                  </a:solidFill>
                </a:rPr>
                <a:t>Hasil</a:t>
              </a:r>
              <a:endParaRPr lang="en-US" sz="1477" dirty="0">
                <a:solidFill>
                  <a:prstClr val="white"/>
                </a:solidFill>
              </a:endParaRPr>
            </a:p>
          </p:txBody>
        </p:sp>
        <p:cxnSp>
          <p:nvCxnSpPr>
            <p:cNvPr id="43" name="Straight Connector 4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662">
                <a:solidFill>
                  <a:prstClr val="black"/>
                </a:solidFill>
              </a:endParaRPr>
            </a:p>
          </p:txBody>
        </p:sp>
      </p:grpSp>
      <p:grpSp>
        <p:nvGrpSpPr>
          <p:cNvPr id="28677" name="Group 28676"/>
          <p:cNvGrpSpPr/>
          <p:nvPr/>
        </p:nvGrpSpPr>
        <p:grpSpPr>
          <a:xfrm>
            <a:off x="2292794" y="5518644"/>
            <a:ext cx="174829" cy="590843"/>
            <a:chOff x="2071109" y="5692780"/>
            <a:chExt cx="189398" cy="640080"/>
          </a:xfrm>
        </p:grpSpPr>
        <p:cxnSp>
          <p:nvCxnSpPr>
            <p:cNvPr id="45" name="Straight Connector 44"/>
            <p:cNvCxnSpPr/>
            <p:nvPr/>
          </p:nvCxnSpPr>
          <p:spPr>
            <a:xfrm>
              <a:off x="2150353" y="5692780"/>
              <a:ext cx="0" cy="640080"/>
            </a:xfrm>
            <a:prstGeom prst="line">
              <a:avLst/>
            </a:prstGeom>
            <a:ln>
              <a:solidFill>
                <a:schemeClr val="accent1">
                  <a:lumMod val="75000"/>
                </a:schemeClr>
              </a:solidFill>
            </a:ln>
          </p:spPr>
          <p:style>
            <a:lnRef idx="2">
              <a:schemeClr val="accent3"/>
            </a:lnRef>
            <a:fillRef idx="0">
              <a:schemeClr val="accent3"/>
            </a:fillRef>
            <a:effectRef idx="1">
              <a:schemeClr val="accent3"/>
            </a:effectRef>
            <a:fontRef idx="minor">
              <a:schemeClr val="tx1"/>
            </a:fontRef>
          </p:style>
        </p:cxnSp>
        <p:sp>
          <p:nvSpPr>
            <p:cNvPr id="47" name="Oval 46"/>
            <p:cNvSpPr/>
            <p:nvPr/>
          </p:nvSpPr>
          <p:spPr>
            <a:xfrm>
              <a:off x="2071109" y="5924143"/>
              <a:ext cx="189398" cy="16915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prstClr val="white"/>
                </a:solidFill>
              </a:endParaRPr>
            </a:p>
          </p:txBody>
        </p:sp>
      </p:grpSp>
      <p:sp>
        <p:nvSpPr>
          <p:cNvPr id="48" name="TextBox 47"/>
          <p:cNvSpPr txBox="1"/>
          <p:nvPr/>
        </p:nvSpPr>
        <p:spPr>
          <a:xfrm>
            <a:off x="2482654" y="5647453"/>
            <a:ext cx="6752492" cy="305468"/>
          </a:xfrm>
          <a:prstGeom prst="rect">
            <a:avLst/>
          </a:prstGeom>
          <a:noFill/>
          <a:ln>
            <a:noFill/>
          </a:ln>
        </p:spPr>
        <p:txBody>
          <a:bodyPr wrap="square" rtlCol="0">
            <a:spAutoFit/>
          </a:bodyPr>
          <a:lstStyle/>
          <a:p>
            <a:r>
              <a:rPr lang="en-US" sz="1385" dirty="0" err="1">
                <a:solidFill>
                  <a:srgbClr val="4F81BD">
                    <a:lumMod val="75000"/>
                  </a:srgbClr>
                </a:solidFill>
                <a:latin typeface="Arial" charset="0"/>
              </a:rPr>
              <a:t>Menjamin</a:t>
            </a:r>
            <a:r>
              <a:rPr lang="en-US" sz="1385" dirty="0">
                <a:solidFill>
                  <a:srgbClr val="4F81BD">
                    <a:lumMod val="75000"/>
                  </a:srgbClr>
                </a:solidFill>
                <a:latin typeface="Arial" charset="0"/>
              </a:rPr>
              <a:t> &amp; </a:t>
            </a:r>
            <a:r>
              <a:rPr lang="en-US" sz="1385" dirty="0" err="1">
                <a:solidFill>
                  <a:srgbClr val="4F81BD">
                    <a:lumMod val="75000"/>
                  </a:srgbClr>
                </a:solidFill>
                <a:latin typeface="Arial" charset="0"/>
              </a:rPr>
              <a:t>Memastikan</a:t>
            </a:r>
            <a:r>
              <a:rPr lang="en-US" sz="1385" dirty="0">
                <a:solidFill>
                  <a:srgbClr val="4F81BD">
                    <a:lumMod val="75000"/>
                  </a:srgbClr>
                </a:solidFill>
                <a:latin typeface="Arial" charset="0"/>
              </a:rPr>
              <a:t> </a:t>
            </a:r>
            <a:r>
              <a:rPr lang="en-US" sz="1385" dirty="0" err="1">
                <a:solidFill>
                  <a:srgbClr val="4F81BD">
                    <a:lumMod val="75000"/>
                  </a:srgbClr>
                </a:solidFill>
                <a:latin typeface="Arial" charset="0"/>
              </a:rPr>
              <a:t>bahwa</a:t>
            </a:r>
            <a:r>
              <a:rPr lang="en-US" sz="1385" dirty="0">
                <a:solidFill>
                  <a:srgbClr val="4F81BD">
                    <a:lumMod val="75000"/>
                  </a:srgbClr>
                </a:solidFill>
                <a:latin typeface="Arial" charset="0"/>
              </a:rPr>
              <a:t> </a:t>
            </a:r>
            <a:r>
              <a:rPr lang="en-US" sz="1385" dirty="0" err="1">
                <a:solidFill>
                  <a:srgbClr val="4F81BD">
                    <a:lumMod val="75000"/>
                  </a:srgbClr>
                </a:solidFill>
                <a:latin typeface="Arial" charset="0"/>
              </a:rPr>
              <a:t>pencapaian</a:t>
            </a:r>
            <a:r>
              <a:rPr lang="en-US" sz="1385" dirty="0">
                <a:solidFill>
                  <a:srgbClr val="4F81BD">
                    <a:lumMod val="75000"/>
                  </a:srgbClr>
                </a:solidFill>
                <a:latin typeface="Arial" charset="0"/>
              </a:rPr>
              <a:t> SML </a:t>
            </a:r>
            <a:r>
              <a:rPr lang="en-US" sz="1385" dirty="0" err="1">
                <a:solidFill>
                  <a:srgbClr val="4F81BD">
                    <a:lumMod val="75000"/>
                  </a:srgbClr>
                </a:solidFill>
                <a:latin typeface="Arial" charset="0"/>
              </a:rPr>
              <a:t>mencapai</a:t>
            </a:r>
            <a:r>
              <a:rPr lang="en-US" sz="1385" dirty="0">
                <a:solidFill>
                  <a:srgbClr val="4F81BD">
                    <a:lumMod val="75000"/>
                  </a:srgbClr>
                </a:solidFill>
                <a:latin typeface="Arial" charset="0"/>
              </a:rPr>
              <a:t> </a:t>
            </a:r>
            <a:r>
              <a:rPr lang="en-US" sz="1385" dirty="0" err="1">
                <a:solidFill>
                  <a:srgbClr val="4F81BD">
                    <a:lumMod val="75000"/>
                  </a:srgbClr>
                </a:solidFill>
                <a:latin typeface="Arial" charset="0"/>
              </a:rPr>
              <a:t>hasil</a:t>
            </a:r>
            <a:r>
              <a:rPr lang="en-US" sz="1385" dirty="0">
                <a:solidFill>
                  <a:srgbClr val="4F81BD">
                    <a:lumMod val="75000"/>
                  </a:srgbClr>
                </a:solidFill>
                <a:latin typeface="Arial" charset="0"/>
              </a:rPr>
              <a:t> yang </a:t>
            </a:r>
            <a:r>
              <a:rPr lang="en-US" sz="1385" dirty="0" err="1">
                <a:solidFill>
                  <a:srgbClr val="4F81BD">
                    <a:lumMod val="75000"/>
                  </a:srgbClr>
                </a:solidFill>
                <a:latin typeface="Arial" charset="0"/>
              </a:rPr>
              <a:t>diinginkan</a:t>
            </a:r>
            <a:endParaRPr lang="en-US" sz="1385" dirty="0">
              <a:solidFill>
                <a:srgbClr val="4F81BD">
                  <a:lumMod val="75000"/>
                </a:srgbClr>
              </a:solidFill>
              <a:latin typeface="Arial" charset="0"/>
            </a:endParaRPr>
          </a:p>
        </p:txBody>
      </p:sp>
      <p:cxnSp>
        <p:nvCxnSpPr>
          <p:cNvPr id="27" name="Straight Connector 26"/>
          <p:cNvCxnSpPr/>
          <p:nvPr/>
        </p:nvCxnSpPr>
        <p:spPr>
          <a:xfrm>
            <a:off x="1230741" y="1218907"/>
            <a:ext cx="5849265" cy="0"/>
          </a:xfrm>
          <a:prstGeom prst="line">
            <a:avLst/>
          </a:prstGeom>
        </p:spPr>
        <p:style>
          <a:lnRef idx="2">
            <a:schemeClr val="accent1"/>
          </a:lnRef>
          <a:fillRef idx="0">
            <a:schemeClr val="accent1"/>
          </a:fillRef>
          <a:effectRef idx="1">
            <a:schemeClr val="accent1"/>
          </a:effectRef>
          <a:fontRef idx="minor">
            <a:schemeClr val="tx1"/>
          </a:fontRef>
        </p:style>
      </p:cxnSp>
      <p:pic>
        <p:nvPicPr>
          <p:cNvPr id="28678" name="Picture 6" descr="http://northernmichigansports.weebly.com/uploads/2/3/8/2/23824740/5143891_or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0040" y="201329"/>
            <a:ext cx="2090817" cy="157079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Tree>
    <p:extLst>
      <p:ext uri="{BB962C8B-B14F-4D97-AF65-F5344CB8AC3E}">
        <p14:creationId xmlns:p14="http://schemas.microsoft.com/office/powerpoint/2010/main" val="327484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672"/>
                                        </p:tgtEl>
                                        <p:attrNameLst>
                                          <p:attrName>style.visibility</p:attrName>
                                        </p:attrNameLst>
                                      </p:cBhvr>
                                      <p:to>
                                        <p:strVal val="visible"/>
                                      </p:to>
                                    </p:set>
                                    <p:animEffect transition="in" filter="wipe(left)">
                                      <p:cBhvr>
                                        <p:cTn id="11" dur="500"/>
                                        <p:tgtEl>
                                          <p:spTgt spid="28672"/>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8673"/>
                                        </p:tgtEl>
                                        <p:attrNameLst>
                                          <p:attrName>style.visibility</p:attrName>
                                        </p:attrNameLst>
                                      </p:cBhvr>
                                      <p:to>
                                        <p:strVal val="visible"/>
                                      </p:to>
                                    </p:set>
                                    <p:animEffect transition="in" filter="wipe(left)">
                                      <p:cBhvr>
                                        <p:cTn id="26" dur="500"/>
                                        <p:tgtEl>
                                          <p:spTgt spid="2867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8675"/>
                                        </p:tgtEl>
                                        <p:attrNameLst>
                                          <p:attrName>style.visibility</p:attrName>
                                        </p:attrNameLst>
                                      </p:cBhvr>
                                      <p:to>
                                        <p:strVal val="visible"/>
                                      </p:to>
                                    </p:set>
                                    <p:animEffect transition="in" filter="wipe(left)">
                                      <p:cBhvr>
                                        <p:cTn id="38" dur="500"/>
                                        <p:tgtEl>
                                          <p:spTgt spid="2867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8677"/>
                                        </p:tgtEl>
                                        <p:attrNameLst>
                                          <p:attrName>style.visibility</p:attrName>
                                        </p:attrNameLst>
                                      </p:cBhvr>
                                      <p:to>
                                        <p:strVal val="visible"/>
                                      </p:to>
                                    </p:set>
                                    <p:animEffect transition="in" filter="wipe(left)">
                                      <p:cBhvr>
                                        <p:cTn id="50" dur="500"/>
                                        <p:tgtEl>
                                          <p:spTgt spid="28677"/>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5" grpId="0"/>
      <p:bldP spid="35" grpId="0" animBg="1"/>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5543" y="92585"/>
            <a:ext cx="5807823" cy="844062"/>
          </a:xfrm>
        </p:spPr>
        <p:txBody>
          <a:bodyPr>
            <a:noAutofit/>
          </a:bodyPr>
          <a:lstStyle/>
          <a:p>
            <a:r>
              <a:rPr lang="en-US" sz="2954" dirty="0" err="1"/>
              <a:t>Kepemimpinan</a:t>
            </a:r>
            <a:r>
              <a:rPr lang="en-US" sz="2954" dirty="0"/>
              <a:t> </a:t>
            </a:r>
          </a:p>
        </p:txBody>
      </p:sp>
      <p:sp>
        <p:nvSpPr>
          <p:cNvPr id="4" name="Slide Number Placeholder 3"/>
          <p:cNvSpPr>
            <a:spLocks noGrp="1"/>
          </p:cNvSpPr>
          <p:nvPr>
            <p:ph type="sldNum" sz="quarter" idx="12"/>
          </p:nvPr>
        </p:nvSpPr>
        <p:spPr>
          <a:xfrm>
            <a:off x="7073411" y="6216002"/>
            <a:ext cx="2133600" cy="337038"/>
          </a:xfrm>
        </p:spPr>
        <p:txBody>
          <a:bodyPr/>
          <a:lstStyle/>
          <a:p>
            <a:fld id="{8646E38D-1E4E-4D64-8D25-29F399A3900B}" type="slidenum">
              <a:rPr lang="en-US" smtClean="0">
                <a:solidFill>
                  <a:prstClr val="black">
                    <a:tint val="75000"/>
                  </a:prstClr>
                </a:solidFill>
              </a:rPr>
              <a:pPr/>
              <a:t>18</a:t>
            </a:fld>
            <a:endParaRPr lang="en-US">
              <a:solidFill>
                <a:prstClr val="black">
                  <a:tint val="75000"/>
                </a:prstClr>
              </a:solidFill>
            </a:endParaRPr>
          </a:p>
        </p:txBody>
      </p:sp>
      <p:sp>
        <p:nvSpPr>
          <p:cNvPr id="6" name="TextBox 5"/>
          <p:cNvSpPr txBox="1"/>
          <p:nvPr/>
        </p:nvSpPr>
        <p:spPr>
          <a:xfrm>
            <a:off x="2010723" y="649736"/>
            <a:ext cx="5284040" cy="319639"/>
          </a:xfrm>
          <a:prstGeom prst="rect">
            <a:avLst/>
          </a:prstGeom>
          <a:noFill/>
          <a:ln>
            <a:noFill/>
          </a:ln>
        </p:spPr>
        <p:txBody>
          <a:bodyPr wrap="square" rtlCol="0">
            <a:spAutoFit/>
          </a:bodyPr>
          <a:lstStyle/>
          <a:p>
            <a:pPr algn="ctr" fontAlgn="auto">
              <a:spcBef>
                <a:spcPts val="0"/>
              </a:spcBef>
              <a:spcAft>
                <a:spcPts val="0"/>
              </a:spcAft>
            </a:pPr>
            <a:r>
              <a:rPr lang="en-US" sz="1477" dirty="0">
                <a:solidFill>
                  <a:prstClr val="black"/>
                </a:solidFill>
                <a:latin typeface="Calibri"/>
              </a:rPr>
              <a:t>Leader </a:t>
            </a:r>
            <a:r>
              <a:rPr lang="en-US" sz="1477" dirty="0">
                <a:solidFill>
                  <a:prstClr val="black"/>
                </a:solidFill>
                <a:latin typeface="Calibri"/>
                <a:sym typeface="Wingdings" pitchFamily="2" charset="2"/>
              </a:rPr>
              <a:t> Coach, </a:t>
            </a:r>
            <a:r>
              <a:rPr lang="en-US" sz="1477" dirty="0" err="1">
                <a:solidFill>
                  <a:prstClr val="black"/>
                </a:solidFill>
                <a:latin typeface="Calibri"/>
                <a:sym typeface="Wingdings" pitchFamily="2" charset="2"/>
              </a:rPr>
              <a:t>Membawa</a:t>
            </a:r>
            <a:r>
              <a:rPr lang="en-US" sz="1477" dirty="0">
                <a:solidFill>
                  <a:prstClr val="black"/>
                </a:solidFill>
                <a:latin typeface="Calibri"/>
                <a:sym typeface="Wingdings" pitchFamily="2" charset="2"/>
              </a:rPr>
              <a:t> team </a:t>
            </a:r>
            <a:r>
              <a:rPr lang="en-US" sz="1477" dirty="0" err="1">
                <a:solidFill>
                  <a:prstClr val="black"/>
                </a:solidFill>
                <a:latin typeface="Calibri"/>
                <a:sym typeface="Wingdings" pitchFamily="2" charset="2"/>
              </a:rPr>
              <a:t>mencapai</a:t>
            </a:r>
            <a:r>
              <a:rPr lang="en-US" sz="1477" dirty="0">
                <a:solidFill>
                  <a:prstClr val="black"/>
                </a:solidFill>
                <a:latin typeface="Calibri"/>
                <a:sym typeface="Wingdings" pitchFamily="2" charset="2"/>
              </a:rPr>
              <a:t> Goals </a:t>
            </a:r>
            <a:endParaRPr lang="en-US" sz="1477" dirty="0">
              <a:solidFill>
                <a:prstClr val="black"/>
              </a:solidFill>
              <a:latin typeface="Calibri"/>
            </a:endParaRPr>
          </a:p>
        </p:txBody>
      </p:sp>
      <p:sp>
        <p:nvSpPr>
          <p:cNvPr id="17" name="TextBox 16"/>
          <p:cNvSpPr txBox="1"/>
          <p:nvPr/>
        </p:nvSpPr>
        <p:spPr>
          <a:xfrm>
            <a:off x="362139" y="1764095"/>
            <a:ext cx="4762121" cy="3293209"/>
          </a:xfrm>
          <a:prstGeom prst="rect">
            <a:avLst/>
          </a:prstGeom>
          <a:solidFill>
            <a:schemeClr val="accent3">
              <a:lumMod val="40000"/>
              <a:lumOff val="60000"/>
            </a:schemeClr>
          </a:solidFill>
          <a:ln>
            <a:solidFill>
              <a:schemeClr val="accent3">
                <a:lumMod val="50000"/>
              </a:schemeClr>
            </a:solidFill>
          </a:ln>
        </p:spPr>
        <p:txBody>
          <a:bodyPr wrap="square" rtlCol="0">
            <a:spAutoFit/>
          </a:bodyPr>
          <a:lstStyle/>
          <a:p>
            <a:pPr marL="156801" indent="-156801" fontAlgn="auto">
              <a:spcBef>
                <a:spcPts val="0"/>
              </a:spcBef>
              <a:spcAft>
                <a:spcPts val="0"/>
              </a:spcAft>
              <a:buFont typeface="Arial" pitchFamily="34" charset="0"/>
              <a:buChar char="•"/>
            </a:pPr>
            <a:r>
              <a:rPr lang="en-US" sz="1600" dirty="0" err="1">
                <a:solidFill>
                  <a:prstClr val="black"/>
                </a:solidFill>
                <a:latin typeface="Calibri"/>
              </a:rPr>
              <a:t>Sejalan</a:t>
            </a:r>
            <a:r>
              <a:rPr lang="en-US" sz="1600" dirty="0">
                <a:solidFill>
                  <a:prstClr val="black"/>
                </a:solidFill>
                <a:latin typeface="Calibri"/>
              </a:rPr>
              <a:t> </a:t>
            </a:r>
            <a:r>
              <a:rPr lang="en-US" sz="1600" dirty="0" err="1">
                <a:solidFill>
                  <a:prstClr val="black"/>
                </a:solidFill>
                <a:latin typeface="Calibri"/>
              </a:rPr>
              <a:t>dengan</a:t>
            </a:r>
            <a:r>
              <a:rPr lang="en-US" sz="1600" dirty="0">
                <a:solidFill>
                  <a:prstClr val="black"/>
                </a:solidFill>
                <a:latin typeface="Calibri"/>
              </a:rPr>
              <a:t> </a:t>
            </a:r>
            <a:r>
              <a:rPr lang="en-US" sz="1600" dirty="0" err="1">
                <a:solidFill>
                  <a:prstClr val="black"/>
                </a:solidFill>
                <a:latin typeface="Calibri"/>
              </a:rPr>
              <a:t>tujuan</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konteks</a:t>
            </a:r>
            <a:r>
              <a:rPr lang="en-US" sz="1600" dirty="0">
                <a:solidFill>
                  <a:prstClr val="black"/>
                </a:solidFill>
                <a:latin typeface="Calibri"/>
              </a:rPr>
              <a:t> </a:t>
            </a:r>
            <a:r>
              <a:rPr lang="en-US" sz="1600" dirty="0" err="1">
                <a:solidFill>
                  <a:prstClr val="black"/>
                </a:solidFill>
                <a:latin typeface="Calibri"/>
              </a:rPr>
              <a:t>organisasi</a:t>
            </a:r>
            <a:r>
              <a:rPr lang="en-US" sz="1600" dirty="0">
                <a:solidFill>
                  <a:prstClr val="black"/>
                </a:solidFill>
                <a:latin typeface="Calibri"/>
              </a:rPr>
              <a:t>, </a:t>
            </a:r>
            <a:r>
              <a:rPr lang="en-US" sz="1600" dirty="0" err="1">
                <a:solidFill>
                  <a:prstClr val="black"/>
                </a:solidFill>
                <a:latin typeface="Calibri"/>
              </a:rPr>
              <a:t>termasuk</a:t>
            </a:r>
            <a:r>
              <a:rPr lang="en-US" sz="1600" dirty="0">
                <a:solidFill>
                  <a:prstClr val="black"/>
                </a:solidFill>
                <a:latin typeface="Calibri"/>
              </a:rPr>
              <a:t> </a:t>
            </a:r>
            <a:r>
              <a:rPr lang="en-US" sz="1600" dirty="0" err="1">
                <a:solidFill>
                  <a:prstClr val="black"/>
                </a:solidFill>
                <a:latin typeface="Calibri"/>
              </a:rPr>
              <a:t>sifat</a:t>
            </a:r>
            <a:r>
              <a:rPr lang="en-US" sz="1600" dirty="0">
                <a:solidFill>
                  <a:prstClr val="black"/>
                </a:solidFill>
                <a:latin typeface="Calibri"/>
              </a:rPr>
              <a:t>, </a:t>
            </a:r>
            <a:r>
              <a:rPr lang="en-US" sz="1600" dirty="0" err="1">
                <a:solidFill>
                  <a:prstClr val="black"/>
                </a:solidFill>
                <a:latin typeface="Calibri"/>
              </a:rPr>
              <a:t>skala</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dampak</a:t>
            </a:r>
            <a:r>
              <a:rPr lang="en-US" sz="1600" dirty="0">
                <a:solidFill>
                  <a:prstClr val="black"/>
                </a:solidFill>
                <a:latin typeface="Calibri"/>
              </a:rPr>
              <a:t> </a:t>
            </a:r>
            <a:r>
              <a:rPr lang="en-US" sz="1600" dirty="0" err="1">
                <a:solidFill>
                  <a:prstClr val="black"/>
                </a:solidFill>
                <a:latin typeface="Calibri"/>
              </a:rPr>
              <a:t>lingkungan</a:t>
            </a:r>
            <a:r>
              <a:rPr lang="en-US" sz="1600" dirty="0">
                <a:solidFill>
                  <a:prstClr val="black"/>
                </a:solidFill>
                <a:latin typeface="Calibri"/>
              </a:rPr>
              <a:t> </a:t>
            </a:r>
            <a:r>
              <a:rPr lang="en-US" sz="1600" dirty="0" err="1">
                <a:solidFill>
                  <a:prstClr val="black"/>
                </a:solidFill>
                <a:latin typeface="Calibri"/>
              </a:rPr>
              <a:t>dari</a:t>
            </a:r>
            <a:r>
              <a:rPr lang="en-US" sz="1600" dirty="0">
                <a:solidFill>
                  <a:prstClr val="black"/>
                </a:solidFill>
                <a:latin typeface="Calibri"/>
              </a:rPr>
              <a:t> </a:t>
            </a:r>
            <a:r>
              <a:rPr lang="en-US" sz="1600" dirty="0" err="1">
                <a:solidFill>
                  <a:prstClr val="black"/>
                </a:solidFill>
                <a:latin typeface="Calibri"/>
              </a:rPr>
              <a:t>kegiatan</a:t>
            </a:r>
            <a:r>
              <a:rPr lang="en-US" sz="1600" dirty="0">
                <a:solidFill>
                  <a:prstClr val="black"/>
                </a:solidFill>
                <a:latin typeface="Calibri"/>
              </a:rPr>
              <a:t>, </a:t>
            </a:r>
            <a:r>
              <a:rPr lang="en-US" sz="1600" dirty="0" err="1">
                <a:solidFill>
                  <a:prstClr val="black"/>
                </a:solidFill>
                <a:latin typeface="Calibri"/>
              </a:rPr>
              <a:t>produk</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jasa</a:t>
            </a:r>
            <a:r>
              <a:rPr lang="en-US" sz="1600" dirty="0">
                <a:solidFill>
                  <a:prstClr val="black"/>
                </a:solidFill>
                <a:latin typeface="Calibri"/>
              </a:rPr>
              <a:t> </a:t>
            </a:r>
            <a:r>
              <a:rPr lang="en-US" sz="1600" dirty="0" err="1">
                <a:solidFill>
                  <a:prstClr val="black"/>
                </a:solidFill>
                <a:latin typeface="Calibri"/>
              </a:rPr>
              <a:t>organisasi</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Menyediakan</a:t>
            </a:r>
            <a:r>
              <a:rPr lang="en-US" sz="1600" dirty="0">
                <a:solidFill>
                  <a:prstClr val="black"/>
                </a:solidFill>
                <a:latin typeface="Calibri"/>
              </a:rPr>
              <a:t> </a:t>
            </a:r>
            <a:r>
              <a:rPr lang="en-US" sz="1600" dirty="0" err="1">
                <a:solidFill>
                  <a:prstClr val="black"/>
                </a:solidFill>
                <a:latin typeface="Calibri"/>
              </a:rPr>
              <a:t>kerangka</a:t>
            </a:r>
            <a:r>
              <a:rPr lang="en-US" sz="1600" dirty="0">
                <a:solidFill>
                  <a:prstClr val="black"/>
                </a:solidFill>
                <a:latin typeface="Calibri"/>
              </a:rPr>
              <a:t> </a:t>
            </a:r>
            <a:r>
              <a:rPr lang="en-US" sz="1600" dirty="0" err="1">
                <a:solidFill>
                  <a:prstClr val="black"/>
                </a:solidFill>
                <a:latin typeface="Calibri"/>
              </a:rPr>
              <a:t>kerja</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menetapkan</a:t>
            </a:r>
            <a:r>
              <a:rPr lang="en-US" sz="1600" dirty="0">
                <a:solidFill>
                  <a:prstClr val="black"/>
                </a:solidFill>
                <a:latin typeface="Calibri"/>
              </a:rPr>
              <a:t> </a:t>
            </a:r>
            <a:r>
              <a:rPr lang="en-US" sz="1600" dirty="0" err="1">
                <a:solidFill>
                  <a:prstClr val="black"/>
                </a:solidFill>
                <a:latin typeface="Calibri"/>
              </a:rPr>
              <a:t>sasaran</a:t>
            </a:r>
            <a:r>
              <a:rPr lang="en-US" sz="1600" dirty="0">
                <a:solidFill>
                  <a:prstClr val="black"/>
                </a:solidFill>
                <a:latin typeface="Calibri"/>
              </a:rPr>
              <a:t> </a:t>
            </a:r>
            <a:r>
              <a:rPr lang="en-US" sz="1600" dirty="0" err="1">
                <a:solidFill>
                  <a:prstClr val="black"/>
                </a:solidFill>
                <a:latin typeface="Calibri"/>
              </a:rPr>
              <a:t>lingkungan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perlindungan</a:t>
            </a:r>
            <a:r>
              <a:rPr lang="en-US" sz="1600" dirty="0">
                <a:solidFill>
                  <a:prstClr val="black"/>
                </a:solidFill>
                <a:latin typeface="Calibri"/>
              </a:rPr>
              <a:t> </a:t>
            </a:r>
            <a:r>
              <a:rPr lang="en-US" sz="1600" dirty="0" err="1">
                <a:solidFill>
                  <a:prstClr val="black"/>
                </a:solidFill>
                <a:latin typeface="Calibri"/>
              </a:rPr>
              <a:t>lingkungan</a:t>
            </a:r>
            <a:r>
              <a:rPr lang="en-US" sz="1600" dirty="0">
                <a:solidFill>
                  <a:prstClr val="black"/>
                </a:solidFill>
                <a:latin typeface="Calibri"/>
              </a:rPr>
              <a:t> </a:t>
            </a:r>
            <a:r>
              <a:rPr lang="en-US" sz="1600" dirty="0" err="1">
                <a:solidFill>
                  <a:prstClr val="black"/>
                </a:solidFill>
                <a:latin typeface="Calibri"/>
              </a:rPr>
              <a:t>termasuk</a:t>
            </a:r>
            <a:r>
              <a:rPr lang="en-US" sz="1600" dirty="0">
                <a:solidFill>
                  <a:prstClr val="black"/>
                </a:solidFill>
                <a:latin typeface="Calibri"/>
              </a:rPr>
              <a:t> </a:t>
            </a:r>
            <a:r>
              <a:rPr lang="en-US" sz="1600" dirty="0" err="1">
                <a:solidFill>
                  <a:prstClr val="black"/>
                </a:solidFill>
                <a:latin typeface="Calibri"/>
              </a:rPr>
              <a:t>pencegahan</a:t>
            </a:r>
            <a:r>
              <a:rPr lang="en-US" sz="1600" dirty="0">
                <a:solidFill>
                  <a:prstClr val="black"/>
                </a:solidFill>
                <a:latin typeface="Calibri"/>
              </a:rPr>
              <a:t> </a:t>
            </a:r>
            <a:r>
              <a:rPr lang="en-US" sz="1600" dirty="0" err="1">
                <a:solidFill>
                  <a:prstClr val="black"/>
                </a:solidFill>
                <a:latin typeface="Calibri"/>
              </a:rPr>
              <a:t>pencemaran</a:t>
            </a:r>
            <a:r>
              <a:rPr lang="en-US" sz="1600" dirty="0">
                <a:solidFill>
                  <a:prstClr val="black"/>
                </a:solidFill>
                <a:latin typeface="Calibri"/>
              </a:rPr>
              <a:t>) &amp;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khusus</a:t>
            </a:r>
            <a:r>
              <a:rPr lang="en-US" sz="1600" dirty="0">
                <a:solidFill>
                  <a:prstClr val="black"/>
                </a:solidFill>
                <a:latin typeface="Calibri"/>
              </a:rPr>
              <a:t> </a:t>
            </a:r>
            <a:r>
              <a:rPr lang="en-US" sz="1600" dirty="0" err="1">
                <a:solidFill>
                  <a:prstClr val="black"/>
                </a:solidFill>
                <a:latin typeface="Calibri"/>
              </a:rPr>
              <a:t>lainnya</a:t>
            </a:r>
            <a:r>
              <a:rPr lang="en-US" sz="1600" dirty="0">
                <a:solidFill>
                  <a:prstClr val="black"/>
                </a:solidFill>
                <a:latin typeface="Calibri"/>
              </a:rPr>
              <a:t> yang </a:t>
            </a:r>
            <a:r>
              <a:rPr lang="en-US" sz="1600" dirty="0" err="1">
                <a:solidFill>
                  <a:prstClr val="black"/>
                </a:solidFill>
                <a:latin typeface="Calibri"/>
              </a:rPr>
              <a:t>relevan</a:t>
            </a:r>
            <a:r>
              <a:rPr lang="en-US" sz="1600" dirty="0">
                <a:solidFill>
                  <a:prstClr val="black"/>
                </a:solidFill>
                <a:latin typeface="Calibri"/>
              </a:rPr>
              <a:t> </a:t>
            </a:r>
            <a:r>
              <a:rPr lang="en-US" sz="1600" dirty="0" err="1">
                <a:solidFill>
                  <a:prstClr val="black"/>
                </a:solidFill>
                <a:latin typeface="Calibri"/>
              </a:rPr>
              <a:t>dengan</a:t>
            </a:r>
            <a:r>
              <a:rPr lang="en-US" sz="1600" dirty="0">
                <a:solidFill>
                  <a:prstClr val="black"/>
                </a:solidFill>
                <a:latin typeface="Calibri"/>
              </a:rPr>
              <a:t> </a:t>
            </a:r>
            <a:r>
              <a:rPr lang="en-US" sz="1600" dirty="0" err="1">
                <a:solidFill>
                  <a:prstClr val="black"/>
                </a:solidFill>
                <a:latin typeface="Calibri"/>
              </a:rPr>
              <a:t>konteks</a:t>
            </a:r>
            <a:r>
              <a:rPr lang="en-US" sz="1600" dirty="0">
                <a:solidFill>
                  <a:prstClr val="black"/>
                </a:solidFill>
                <a:latin typeface="Calibri"/>
              </a:rPr>
              <a:t> </a:t>
            </a:r>
            <a:r>
              <a:rPr lang="en-US" sz="1600" dirty="0" err="1">
                <a:solidFill>
                  <a:prstClr val="black"/>
                </a:solidFill>
                <a:latin typeface="Calibri"/>
              </a:rPr>
              <a:t>organisasi</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memenuhi</a:t>
            </a:r>
            <a:r>
              <a:rPr lang="en-US" sz="1600" dirty="0">
                <a:solidFill>
                  <a:prstClr val="black"/>
                </a:solidFill>
                <a:latin typeface="Calibri"/>
              </a:rPr>
              <a:t> </a:t>
            </a:r>
            <a:r>
              <a:rPr lang="en-US" sz="1600" dirty="0" err="1">
                <a:solidFill>
                  <a:prstClr val="black"/>
                </a:solidFill>
                <a:latin typeface="Calibri"/>
              </a:rPr>
              <a:t>kewajiban</a:t>
            </a:r>
            <a:r>
              <a:rPr lang="en-US" sz="1600" dirty="0">
                <a:solidFill>
                  <a:prstClr val="black"/>
                </a:solidFill>
                <a:latin typeface="Calibri"/>
              </a:rPr>
              <a:t> </a:t>
            </a:r>
            <a:r>
              <a:rPr lang="en-US" sz="1600" dirty="0" err="1">
                <a:solidFill>
                  <a:prstClr val="black"/>
                </a:solidFill>
                <a:latin typeface="Calibri"/>
              </a:rPr>
              <a:t>penaatan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terus</a:t>
            </a:r>
            <a:r>
              <a:rPr lang="en-US" sz="1600" dirty="0">
                <a:solidFill>
                  <a:prstClr val="black"/>
                </a:solidFill>
                <a:latin typeface="Calibri"/>
              </a:rPr>
              <a:t> </a:t>
            </a:r>
            <a:r>
              <a:rPr lang="en-US" sz="1600" dirty="0" err="1">
                <a:solidFill>
                  <a:prstClr val="black"/>
                </a:solidFill>
                <a:latin typeface="Calibri"/>
              </a:rPr>
              <a:t>meningkatkan</a:t>
            </a:r>
            <a:r>
              <a:rPr lang="en-US" sz="1600" dirty="0">
                <a:solidFill>
                  <a:prstClr val="black"/>
                </a:solidFill>
                <a:latin typeface="Calibri"/>
              </a:rPr>
              <a:t> SML </a:t>
            </a:r>
            <a:r>
              <a:rPr lang="en-US" sz="1600" dirty="0" err="1">
                <a:solidFill>
                  <a:prstClr val="black"/>
                </a:solidFill>
                <a:latin typeface="Calibri"/>
              </a:rPr>
              <a:t>sesuai</a:t>
            </a:r>
            <a:r>
              <a:rPr lang="en-US" sz="1600" dirty="0">
                <a:solidFill>
                  <a:prstClr val="black"/>
                </a:solidFill>
                <a:latin typeface="Calibri"/>
              </a:rPr>
              <a:t> </a:t>
            </a:r>
            <a:r>
              <a:rPr lang="en-US" sz="1600" dirty="0" err="1">
                <a:solidFill>
                  <a:prstClr val="black"/>
                </a:solidFill>
                <a:latin typeface="Calibri"/>
              </a:rPr>
              <a:t>kinerja</a:t>
            </a:r>
            <a:r>
              <a:rPr lang="en-US" sz="1600" dirty="0">
                <a:solidFill>
                  <a:prstClr val="black"/>
                </a:solidFill>
                <a:latin typeface="Calibri"/>
              </a:rPr>
              <a:t> yang </a:t>
            </a:r>
            <a:r>
              <a:rPr lang="en-US" sz="1600" dirty="0" err="1">
                <a:solidFill>
                  <a:prstClr val="black"/>
                </a:solidFill>
                <a:latin typeface="Calibri"/>
              </a:rPr>
              <a:t>diharapkan</a:t>
            </a:r>
            <a:endParaRPr lang="en-US" sz="1600" dirty="0">
              <a:solidFill>
                <a:prstClr val="black"/>
              </a:solidFill>
              <a:latin typeface="Calibri"/>
            </a:endParaRPr>
          </a:p>
        </p:txBody>
      </p:sp>
      <p:sp>
        <p:nvSpPr>
          <p:cNvPr id="18" name="TextBox 17"/>
          <p:cNvSpPr txBox="1"/>
          <p:nvPr/>
        </p:nvSpPr>
        <p:spPr>
          <a:xfrm>
            <a:off x="362138" y="5590566"/>
            <a:ext cx="4762121" cy="830997"/>
          </a:xfrm>
          <a:prstGeom prst="rect">
            <a:avLst/>
          </a:prstGeom>
          <a:solidFill>
            <a:srgbClr val="CCCCFF"/>
          </a:solidFill>
          <a:ln>
            <a:solidFill>
              <a:srgbClr val="7030A0"/>
            </a:solidFill>
          </a:ln>
        </p:spPr>
        <p:txBody>
          <a:bodyPr wrap="square" rtlCol="0">
            <a:spAutoFit/>
          </a:bodyPr>
          <a:lstStyle/>
          <a:p>
            <a:pPr marL="156801" indent="-156801" fontAlgn="auto">
              <a:spcBef>
                <a:spcPts val="0"/>
              </a:spcBef>
              <a:spcAft>
                <a:spcPts val="0"/>
              </a:spcAft>
              <a:buFont typeface="Arial" pitchFamily="34" charset="0"/>
              <a:buChar char="•"/>
            </a:pPr>
            <a:r>
              <a:rPr lang="en-US" sz="1600" dirty="0" err="1">
                <a:solidFill>
                  <a:prstClr val="black"/>
                </a:solidFill>
                <a:latin typeface="Calibri"/>
              </a:rPr>
              <a:t>Dipelihara</a:t>
            </a:r>
            <a:r>
              <a:rPr lang="en-US" sz="1600" dirty="0">
                <a:solidFill>
                  <a:prstClr val="black"/>
                </a:solidFill>
                <a:latin typeface="Calibri"/>
              </a:rPr>
              <a:t> </a:t>
            </a:r>
            <a:r>
              <a:rPr lang="en-US" sz="1600" dirty="0" err="1">
                <a:solidFill>
                  <a:prstClr val="black"/>
                </a:solidFill>
                <a:latin typeface="Calibri"/>
              </a:rPr>
              <a:t>sebagai</a:t>
            </a:r>
            <a:r>
              <a:rPr lang="en-US" sz="1600" dirty="0">
                <a:solidFill>
                  <a:prstClr val="black"/>
                </a:solidFill>
                <a:latin typeface="Calibri"/>
              </a:rPr>
              <a:t> </a:t>
            </a:r>
            <a:r>
              <a:rPr lang="en-US" sz="1600" dirty="0" err="1">
                <a:solidFill>
                  <a:prstClr val="black"/>
                </a:solidFill>
                <a:latin typeface="Calibri"/>
              </a:rPr>
              <a:t>Informasi</a:t>
            </a:r>
            <a:r>
              <a:rPr lang="en-US" sz="1600" dirty="0">
                <a:solidFill>
                  <a:prstClr val="black"/>
                </a:solidFill>
                <a:latin typeface="Calibri"/>
              </a:rPr>
              <a:t> </a:t>
            </a:r>
            <a:r>
              <a:rPr lang="en-US" sz="1600" dirty="0" err="1">
                <a:solidFill>
                  <a:prstClr val="black"/>
                </a:solidFill>
                <a:latin typeface="Calibri"/>
              </a:rPr>
              <a:t>Terdokumentasi</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Dikomunikasikan</a:t>
            </a:r>
            <a:r>
              <a:rPr lang="en-US" sz="1600" dirty="0">
                <a:solidFill>
                  <a:prstClr val="black"/>
                </a:solidFill>
                <a:latin typeface="Calibri"/>
              </a:rPr>
              <a:t> </a:t>
            </a:r>
            <a:r>
              <a:rPr lang="en-US" sz="1600" dirty="0" err="1">
                <a:solidFill>
                  <a:prstClr val="black"/>
                </a:solidFill>
                <a:latin typeface="Calibri"/>
              </a:rPr>
              <a:t>dalam</a:t>
            </a:r>
            <a:r>
              <a:rPr lang="en-US" sz="1600" dirty="0">
                <a:solidFill>
                  <a:prstClr val="black"/>
                </a:solidFill>
                <a:latin typeface="Calibri"/>
              </a:rPr>
              <a:t> </a:t>
            </a:r>
            <a:r>
              <a:rPr lang="en-US" sz="1600" dirty="0" err="1">
                <a:solidFill>
                  <a:prstClr val="black"/>
                </a:solidFill>
                <a:latin typeface="Calibri"/>
              </a:rPr>
              <a:t>organisasi</a:t>
            </a:r>
            <a:r>
              <a:rPr lang="en-US" sz="1600" dirty="0">
                <a:solidFill>
                  <a:prstClr val="black"/>
                </a:solidFill>
                <a:latin typeface="Calibri"/>
              </a:rPr>
              <a:t> </a:t>
            </a:r>
          </a:p>
          <a:p>
            <a:pPr marL="156801" indent="-156801" fontAlgn="auto">
              <a:spcBef>
                <a:spcPts val="0"/>
              </a:spcBef>
              <a:spcAft>
                <a:spcPts val="0"/>
              </a:spcAft>
              <a:buFont typeface="Arial" pitchFamily="34" charset="0"/>
              <a:buChar char="•"/>
            </a:pPr>
            <a:r>
              <a:rPr lang="en-US" sz="1600" dirty="0" err="1">
                <a:solidFill>
                  <a:prstClr val="black"/>
                </a:solidFill>
                <a:latin typeface="Calibri"/>
              </a:rPr>
              <a:t>Tersedia</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pihak-pihak</a:t>
            </a:r>
            <a:r>
              <a:rPr lang="en-US" sz="1600" dirty="0">
                <a:solidFill>
                  <a:prstClr val="black"/>
                </a:solidFill>
                <a:latin typeface="Calibri"/>
              </a:rPr>
              <a:t> yang </a:t>
            </a:r>
            <a:r>
              <a:rPr lang="en-US" sz="1600" dirty="0" err="1">
                <a:solidFill>
                  <a:prstClr val="black"/>
                </a:solidFill>
                <a:latin typeface="Calibri"/>
              </a:rPr>
              <a:t>berkepentingan</a:t>
            </a:r>
            <a:endParaRPr lang="en-US" sz="1600" dirty="0">
              <a:solidFill>
                <a:prstClr val="black"/>
              </a:solidFill>
              <a:latin typeface="Calibri"/>
            </a:endParaRPr>
          </a:p>
        </p:txBody>
      </p:sp>
      <p:sp>
        <p:nvSpPr>
          <p:cNvPr id="19" name="TextBox 18"/>
          <p:cNvSpPr txBox="1"/>
          <p:nvPr/>
        </p:nvSpPr>
        <p:spPr>
          <a:xfrm>
            <a:off x="5341545" y="1992727"/>
            <a:ext cx="4336608" cy="2031325"/>
          </a:xfrm>
          <a:prstGeom prst="rect">
            <a:avLst/>
          </a:prstGeom>
          <a:solidFill>
            <a:schemeClr val="accent2">
              <a:lumMod val="40000"/>
              <a:lumOff val="60000"/>
            </a:schemeClr>
          </a:solidFill>
          <a:ln>
            <a:solidFill>
              <a:schemeClr val="accent2">
                <a:lumMod val="50000"/>
              </a:schemeClr>
            </a:solidFill>
          </a:ln>
        </p:spPr>
        <p:txBody>
          <a:bodyPr wrap="square" rtlCol="0">
            <a:spAutoFit/>
          </a:bodyPr>
          <a:lstStyle/>
          <a:p>
            <a:pPr fontAlgn="auto">
              <a:spcBef>
                <a:spcPts val="0"/>
              </a:spcBef>
              <a:spcAft>
                <a:spcPts val="0"/>
              </a:spcAft>
            </a:pPr>
            <a:r>
              <a:rPr lang="en-US" sz="1800" dirty="0" err="1">
                <a:solidFill>
                  <a:prstClr val="black"/>
                </a:solidFill>
                <a:latin typeface="Calibri"/>
              </a:rPr>
              <a:t>Menetapkan</a:t>
            </a:r>
            <a:r>
              <a:rPr lang="en-US" sz="1800" dirty="0">
                <a:solidFill>
                  <a:prstClr val="black"/>
                </a:solidFill>
                <a:latin typeface="Calibri"/>
              </a:rPr>
              <a:t> </a:t>
            </a:r>
            <a:r>
              <a:rPr lang="en-US" sz="1800" dirty="0" err="1">
                <a:solidFill>
                  <a:prstClr val="black"/>
                </a:solidFill>
                <a:latin typeface="Calibri"/>
              </a:rPr>
              <a:t>tanggung</a:t>
            </a:r>
            <a:r>
              <a:rPr lang="en-US" sz="1800" dirty="0">
                <a:solidFill>
                  <a:prstClr val="black"/>
                </a:solidFill>
                <a:latin typeface="Calibri"/>
              </a:rPr>
              <a:t> </a:t>
            </a:r>
            <a:r>
              <a:rPr lang="en-US" sz="1800" dirty="0" err="1">
                <a:solidFill>
                  <a:prstClr val="black"/>
                </a:solidFill>
                <a:latin typeface="Calibri"/>
              </a:rPr>
              <a:t>jawab</a:t>
            </a:r>
            <a:r>
              <a:rPr lang="en-US" sz="1800" dirty="0">
                <a:solidFill>
                  <a:prstClr val="black"/>
                </a:solidFill>
                <a:latin typeface="Calibri"/>
              </a:rPr>
              <a:t> </a:t>
            </a:r>
            <a:r>
              <a:rPr lang="en-US" sz="1800" dirty="0" err="1">
                <a:solidFill>
                  <a:prstClr val="black"/>
                </a:solidFill>
                <a:latin typeface="Calibri"/>
              </a:rPr>
              <a:t>dan</a:t>
            </a:r>
            <a:r>
              <a:rPr lang="en-US" sz="1800" dirty="0">
                <a:solidFill>
                  <a:prstClr val="black"/>
                </a:solidFill>
                <a:latin typeface="Calibri"/>
              </a:rPr>
              <a:t> </a:t>
            </a:r>
            <a:r>
              <a:rPr lang="en-US" sz="1800" dirty="0" err="1">
                <a:solidFill>
                  <a:prstClr val="black"/>
                </a:solidFill>
                <a:latin typeface="Calibri"/>
              </a:rPr>
              <a:t>wewenang</a:t>
            </a:r>
            <a:r>
              <a:rPr lang="en-US" sz="1800" dirty="0">
                <a:solidFill>
                  <a:prstClr val="black"/>
                </a:solidFill>
                <a:latin typeface="Calibri"/>
              </a:rPr>
              <a:t> </a:t>
            </a:r>
            <a:r>
              <a:rPr lang="en-US" sz="1800" dirty="0" err="1">
                <a:solidFill>
                  <a:prstClr val="black"/>
                </a:solidFill>
                <a:latin typeface="Calibri"/>
              </a:rPr>
              <a:t>untuk</a:t>
            </a:r>
            <a:r>
              <a:rPr lang="en-US" sz="1800" dirty="0">
                <a:solidFill>
                  <a:prstClr val="black"/>
                </a:solidFill>
                <a:latin typeface="Calibri"/>
              </a:rPr>
              <a:t> :</a:t>
            </a:r>
          </a:p>
          <a:p>
            <a:pPr marL="156801" indent="-156801" fontAlgn="auto">
              <a:spcBef>
                <a:spcPts val="0"/>
              </a:spcBef>
              <a:spcAft>
                <a:spcPts val="0"/>
              </a:spcAft>
              <a:buFont typeface="Arial" pitchFamily="34" charset="0"/>
              <a:buChar char="•"/>
            </a:pPr>
            <a:r>
              <a:rPr lang="en-US" sz="1800" dirty="0" err="1">
                <a:solidFill>
                  <a:prstClr val="black"/>
                </a:solidFill>
                <a:latin typeface="Calibri"/>
              </a:rPr>
              <a:t>Memastikan</a:t>
            </a:r>
            <a:r>
              <a:rPr lang="en-US" sz="1800" dirty="0">
                <a:solidFill>
                  <a:prstClr val="black"/>
                </a:solidFill>
                <a:latin typeface="Calibri"/>
              </a:rPr>
              <a:t> </a:t>
            </a:r>
            <a:r>
              <a:rPr lang="en-US" sz="1800" dirty="0" err="1">
                <a:solidFill>
                  <a:prstClr val="black"/>
                </a:solidFill>
                <a:latin typeface="Calibri"/>
              </a:rPr>
              <a:t>bahwa</a:t>
            </a:r>
            <a:r>
              <a:rPr lang="en-US" sz="1800" dirty="0">
                <a:solidFill>
                  <a:prstClr val="black"/>
                </a:solidFill>
                <a:latin typeface="Calibri"/>
              </a:rPr>
              <a:t> </a:t>
            </a:r>
            <a:r>
              <a:rPr lang="en-US" sz="1800" dirty="0" err="1">
                <a:solidFill>
                  <a:prstClr val="black"/>
                </a:solidFill>
                <a:latin typeface="Calibri"/>
              </a:rPr>
              <a:t>Sistem</a:t>
            </a:r>
            <a:r>
              <a:rPr lang="en-US" sz="1800" dirty="0">
                <a:solidFill>
                  <a:prstClr val="black"/>
                </a:solidFill>
                <a:latin typeface="Calibri"/>
              </a:rPr>
              <a:t> </a:t>
            </a:r>
            <a:r>
              <a:rPr lang="en-US" sz="1800" dirty="0" err="1">
                <a:solidFill>
                  <a:prstClr val="black"/>
                </a:solidFill>
                <a:latin typeface="Calibri"/>
              </a:rPr>
              <a:t>Manajemen</a:t>
            </a:r>
            <a:r>
              <a:rPr lang="en-US" sz="1800" dirty="0">
                <a:solidFill>
                  <a:prstClr val="black"/>
                </a:solidFill>
                <a:latin typeface="Calibri"/>
              </a:rPr>
              <a:t> </a:t>
            </a:r>
            <a:r>
              <a:rPr lang="en-US" sz="1800" dirty="0" err="1">
                <a:solidFill>
                  <a:prstClr val="black"/>
                </a:solidFill>
                <a:latin typeface="Calibri"/>
              </a:rPr>
              <a:t>Lingkungan</a:t>
            </a:r>
            <a:r>
              <a:rPr lang="en-US" sz="1800" dirty="0">
                <a:solidFill>
                  <a:prstClr val="black"/>
                </a:solidFill>
                <a:latin typeface="Calibri"/>
              </a:rPr>
              <a:t> </a:t>
            </a:r>
            <a:r>
              <a:rPr lang="en-US" sz="1800" dirty="0" err="1">
                <a:solidFill>
                  <a:prstClr val="black"/>
                </a:solidFill>
                <a:latin typeface="Calibri"/>
              </a:rPr>
              <a:t>memenuhi</a:t>
            </a:r>
            <a:r>
              <a:rPr lang="en-US" sz="1800" dirty="0">
                <a:solidFill>
                  <a:prstClr val="black"/>
                </a:solidFill>
                <a:latin typeface="Calibri"/>
              </a:rPr>
              <a:t> </a:t>
            </a:r>
            <a:r>
              <a:rPr lang="en-US" sz="1800" dirty="0" err="1">
                <a:solidFill>
                  <a:prstClr val="black"/>
                </a:solidFill>
                <a:latin typeface="Calibri"/>
              </a:rPr>
              <a:t>persyaratan</a:t>
            </a:r>
            <a:r>
              <a:rPr lang="en-US" sz="1800" dirty="0">
                <a:solidFill>
                  <a:prstClr val="black"/>
                </a:solidFill>
                <a:latin typeface="Calibri"/>
              </a:rPr>
              <a:t> </a:t>
            </a:r>
            <a:r>
              <a:rPr lang="en-US" sz="1800" dirty="0" err="1">
                <a:solidFill>
                  <a:prstClr val="black"/>
                </a:solidFill>
                <a:latin typeface="Calibri"/>
              </a:rPr>
              <a:t>Standar</a:t>
            </a:r>
            <a:r>
              <a:rPr lang="en-US" sz="1800" dirty="0">
                <a:solidFill>
                  <a:prstClr val="black"/>
                </a:solidFill>
                <a:latin typeface="Calibri"/>
              </a:rPr>
              <a:t> ISO 14001:2015</a:t>
            </a:r>
          </a:p>
          <a:p>
            <a:pPr marL="156801" indent="-156801" fontAlgn="auto">
              <a:spcBef>
                <a:spcPts val="0"/>
              </a:spcBef>
              <a:spcAft>
                <a:spcPts val="0"/>
              </a:spcAft>
              <a:buFont typeface="Arial" pitchFamily="34" charset="0"/>
              <a:buChar char="•"/>
            </a:pPr>
            <a:r>
              <a:rPr lang="en-US" sz="1800" dirty="0" err="1">
                <a:solidFill>
                  <a:prstClr val="black"/>
                </a:solidFill>
                <a:latin typeface="Calibri"/>
              </a:rPr>
              <a:t>Melaporkan</a:t>
            </a:r>
            <a:r>
              <a:rPr lang="en-US" sz="1800" dirty="0">
                <a:solidFill>
                  <a:prstClr val="black"/>
                </a:solidFill>
                <a:latin typeface="Calibri"/>
              </a:rPr>
              <a:t> </a:t>
            </a:r>
            <a:r>
              <a:rPr lang="en-US" sz="1800" dirty="0" err="1">
                <a:solidFill>
                  <a:prstClr val="black"/>
                </a:solidFill>
                <a:latin typeface="Calibri"/>
              </a:rPr>
              <a:t>kinerja</a:t>
            </a:r>
            <a:r>
              <a:rPr lang="en-US" sz="1800" dirty="0">
                <a:solidFill>
                  <a:prstClr val="black"/>
                </a:solidFill>
                <a:latin typeface="Calibri"/>
              </a:rPr>
              <a:t> </a:t>
            </a:r>
            <a:r>
              <a:rPr lang="en-US" sz="1800" dirty="0" err="1">
                <a:solidFill>
                  <a:prstClr val="black"/>
                </a:solidFill>
                <a:latin typeface="Calibri"/>
              </a:rPr>
              <a:t>Sistem</a:t>
            </a:r>
            <a:r>
              <a:rPr lang="en-US" sz="1800" dirty="0">
                <a:solidFill>
                  <a:prstClr val="black"/>
                </a:solidFill>
                <a:latin typeface="Calibri"/>
              </a:rPr>
              <a:t> </a:t>
            </a:r>
            <a:r>
              <a:rPr lang="en-US" sz="1800" dirty="0" err="1">
                <a:solidFill>
                  <a:prstClr val="black"/>
                </a:solidFill>
                <a:latin typeface="Calibri"/>
              </a:rPr>
              <a:t>Manajemen</a:t>
            </a:r>
            <a:r>
              <a:rPr lang="en-US" sz="1800" dirty="0">
                <a:solidFill>
                  <a:prstClr val="black"/>
                </a:solidFill>
                <a:latin typeface="Calibri"/>
              </a:rPr>
              <a:t> </a:t>
            </a:r>
            <a:r>
              <a:rPr lang="en-US" sz="1800" dirty="0" err="1">
                <a:solidFill>
                  <a:prstClr val="black"/>
                </a:solidFill>
                <a:latin typeface="Calibri"/>
              </a:rPr>
              <a:t>Lingkungan</a:t>
            </a:r>
            <a:r>
              <a:rPr lang="en-US" sz="1800" dirty="0">
                <a:solidFill>
                  <a:prstClr val="black"/>
                </a:solidFill>
                <a:latin typeface="Calibri"/>
              </a:rPr>
              <a:t>, </a:t>
            </a:r>
            <a:r>
              <a:rPr lang="en-US" sz="1800" dirty="0" err="1">
                <a:solidFill>
                  <a:prstClr val="black"/>
                </a:solidFill>
                <a:latin typeface="Calibri"/>
              </a:rPr>
              <a:t>kepada</a:t>
            </a:r>
            <a:r>
              <a:rPr lang="en-US" sz="1800" dirty="0">
                <a:solidFill>
                  <a:prstClr val="black"/>
                </a:solidFill>
                <a:latin typeface="Calibri"/>
              </a:rPr>
              <a:t> </a:t>
            </a:r>
            <a:r>
              <a:rPr lang="en-US" sz="1800" dirty="0" err="1">
                <a:solidFill>
                  <a:prstClr val="black"/>
                </a:solidFill>
                <a:latin typeface="Calibri"/>
              </a:rPr>
              <a:t>Manajemen</a:t>
            </a:r>
            <a:r>
              <a:rPr lang="en-US" sz="1800" dirty="0">
                <a:solidFill>
                  <a:prstClr val="black"/>
                </a:solidFill>
                <a:latin typeface="Calibri"/>
              </a:rPr>
              <a:t> </a:t>
            </a:r>
            <a:r>
              <a:rPr lang="en-US" sz="1800" dirty="0" err="1">
                <a:solidFill>
                  <a:prstClr val="black"/>
                </a:solidFill>
                <a:latin typeface="Calibri"/>
              </a:rPr>
              <a:t>Puncak</a:t>
            </a:r>
            <a:endParaRPr lang="en-US" sz="1800" dirty="0">
              <a:solidFill>
                <a:prstClr val="black"/>
              </a:solidFill>
              <a:latin typeface="Calibri"/>
            </a:endParaRPr>
          </a:p>
        </p:txBody>
      </p:sp>
      <p:sp>
        <p:nvSpPr>
          <p:cNvPr id="20" name="TextBox 19"/>
          <p:cNvSpPr txBox="1"/>
          <p:nvPr/>
        </p:nvSpPr>
        <p:spPr>
          <a:xfrm>
            <a:off x="5641433" y="4685889"/>
            <a:ext cx="3727403" cy="1200329"/>
          </a:xfrm>
          <a:prstGeom prst="rect">
            <a:avLst/>
          </a:prstGeom>
          <a:solidFill>
            <a:schemeClr val="accent6">
              <a:lumMod val="20000"/>
              <a:lumOff val="80000"/>
            </a:schemeClr>
          </a:solidFill>
          <a:ln>
            <a:solidFill>
              <a:schemeClr val="accent6">
                <a:lumMod val="50000"/>
              </a:schemeClr>
            </a:solidFill>
          </a:ln>
        </p:spPr>
        <p:txBody>
          <a:bodyPr wrap="square" rtlCol="0">
            <a:spAutoFit/>
          </a:bodyPr>
          <a:lstStyle/>
          <a:p>
            <a:pPr algn="ctr" fontAlgn="auto">
              <a:spcBef>
                <a:spcPts val="0"/>
              </a:spcBef>
              <a:spcAft>
                <a:spcPts val="0"/>
              </a:spcAft>
            </a:pPr>
            <a:r>
              <a:rPr lang="en-US" sz="1800" dirty="0" err="1">
                <a:solidFill>
                  <a:prstClr val="black"/>
                </a:solidFill>
                <a:latin typeface="Calibri"/>
              </a:rPr>
              <a:t>Memastikan</a:t>
            </a:r>
            <a:r>
              <a:rPr lang="en-US" sz="1800" dirty="0">
                <a:solidFill>
                  <a:prstClr val="black"/>
                </a:solidFill>
                <a:latin typeface="Calibri"/>
              </a:rPr>
              <a:t> </a:t>
            </a:r>
            <a:r>
              <a:rPr lang="en-US" sz="1800" dirty="0" err="1">
                <a:solidFill>
                  <a:prstClr val="black"/>
                </a:solidFill>
                <a:latin typeface="Calibri"/>
              </a:rPr>
              <a:t>Bahwa</a:t>
            </a:r>
            <a:r>
              <a:rPr lang="en-US" sz="1800" dirty="0">
                <a:solidFill>
                  <a:prstClr val="black"/>
                </a:solidFill>
                <a:latin typeface="Calibri"/>
              </a:rPr>
              <a:t> </a:t>
            </a:r>
            <a:r>
              <a:rPr lang="en-US" sz="1800" dirty="0" err="1">
                <a:solidFill>
                  <a:prstClr val="black"/>
                </a:solidFill>
                <a:latin typeface="Calibri"/>
              </a:rPr>
              <a:t>Tanggung</a:t>
            </a:r>
            <a:r>
              <a:rPr lang="en-US" sz="1800" dirty="0">
                <a:solidFill>
                  <a:prstClr val="black"/>
                </a:solidFill>
                <a:latin typeface="Calibri"/>
              </a:rPr>
              <a:t> </a:t>
            </a:r>
            <a:r>
              <a:rPr lang="en-US" sz="1800" dirty="0" err="1">
                <a:solidFill>
                  <a:prstClr val="black"/>
                </a:solidFill>
                <a:latin typeface="Calibri"/>
              </a:rPr>
              <a:t>Jawab</a:t>
            </a:r>
            <a:r>
              <a:rPr lang="en-US" sz="1800" dirty="0">
                <a:solidFill>
                  <a:prstClr val="black"/>
                </a:solidFill>
                <a:latin typeface="Calibri"/>
              </a:rPr>
              <a:t> </a:t>
            </a:r>
            <a:r>
              <a:rPr lang="en-US" sz="1800" dirty="0" err="1">
                <a:solidFill>
                  <a:prstClr val="black"/>
                </a:solidFill>
                <a:latin typeface="Calibri"/>
              </a:rPr>
              <a:t>dan</a:t>
            </a:r>
            <a:r>
              <a:rPr lang="en-US" sz="1800" dirty="0">
                <a:solidFill>
                  <a:prstClr val="black"/>
                </a:solidFill>
                <a:latin typeface="Calibri"/>
              </a:rPr>
              <a:t> </a:t>
            </a:r>
            <a:r>
              <a:rPr lang="en-US" sz="1800" dirty="0" err="1">
                <a:solidFill>
                  <a:prstClr val="black"/>
                </a:solidFill>
                <a:latin typeface="Calibri"/>
              </a:rPr>
              <a:t>Kewenangan</a:t>
            </a:r>
            <a:r>
              <a:rPr lang="en-US" sz="1800" dirty="0">
                <a:solidFill>
                  <a:prstClr val="black"/>
                </a:solidFill>
                <a:latin typeface="Calibri"/>
              </a:rPr>
              <a:t> </a:t>
            </a:r>
            <a:r>
              <a:rPr lang="en-US" sz="1800" dirty="0" err="1">
                <a:solidFill>
                  <a:prstClr val="black"/>
                </a:solidFill>
                <a:latin typeface="Calibri"/>
              </a:rPr>
              <a:t>untuk</a:t>
            </a:r>
            <a:r>
              <a:rPr lang="en-US" sz="1800" dirty="0">
                <a:solidFill>
                  <a:prstClr val="black"/>
                </a:solidFill>
                <a:latin typeface="Calibri"/>
              </a:rPr>
              <a:t> </a:t>
            </a:r>
            <a:r>
              <a:rPr lang="en-US" sz="1800" dirty="0" err="1">
                <a:solidFill>
                  <a:prstClr val="black"/>
                </a:solidFill>
                <a:latin typeface="Calibri"/>
              </a:rPr>
              <a:t>Peran</a:t>
            </a:r>
            <a:r>
              <a:rPr lang="en-US" sz="1800" dirty="0">
                <a:solidFill>
                  <a:prstClr val="black"/>
                </a:solidFill>
                <a:latin typeface="Calibri"/>
              </a:rPr>
              <a:t> </a:t>
            </a:r>
            <a:r>
              <a:rPr lang="en-US" sz="1800" dirty="0" err="1">
                <a:solidFill>
                  <a:prstClr val="black"/>
                </a:solidFill>
                <a:latin typeface="Calibri"/>
              </a:rPr>
              <a:t>ditetapkan</a:t>
            </a:r>
            <a:r>
              <a:rPr lang="en-US" sz="1800" dirty="0">
                <a:solidFill>
                  <a:prstClr val="black"/>
                </a:solidFill>
                <a:latin typeface="Calibri"/>
              </a:rPr>
              <a:t> </a:t>
            </a:r>
            <a:r>
              <a:rPr lang="en-US" sz="1800" dirty="0" err="1">
                <a:solidFill>
                  <a:prstClr val="black"/>
                </a:solidFill>
                <a:latin typeface="Calibri"/>
              </a:rPr>
              <a:t>dan</a:t>
            </a:r>
            <a:r>
              <a:rPr lang="en-US" sz="1800" dirty="0">
                <a:solidFill>
                  <a:prstClr val="black"/>
                </a:solidFill>
                <a:latin typeface="Calibri"/>
              </a:rPr>
              <a:t> </a:t>
            </a:r>
            <a:r>
              <a:rPr lang="en-US" sz="1800" dirty="0" err="1">
                <a:solidFill>
                  <a:prstClr val="black"/>
                </a:solidFill>
                <a:latin typeface="Calibri"/>
              </a:rPr>
              <a:t>dikomunikasikan</a:t>
            </a:r>
            <a:r>
              <a:rPr lang="en-US" sz="1800" dirty="0">
                <a:solidFill>
                  <a:prstClr val="black"/>
                </a:solidFill>
                <a:latin typeface="Calibri"/>
              </a:rPr>
              <a:t> </a:t>
            </a:r>
            <a:r>
              <a:rPr lang="en-US" sz="1800" dirty="0" err="1">
                <a:solidFill>
                  <a:prstClr val="black"/>
                </a:solidFill>
                <a:latin typeface="Calibri"/>
              </a:rPr>
              <a:t>didalam</a:t>
            </a:r>
            <a:r>
              <a:rPr lang="en-US" sz="1800" dirty="0">
                <a:solidFill>
                  <a:prstClr val="black"/>
                </a:solidFill>
                <a:latin typeface="Calibri"/>
              </a:rPr>
              <a:t> </a:t>
            </a:r>
            <a:r>
              <a:rPr lang="en-US" sz="1800" dirty="0" err="1">
                <a:solidFill>
                  <a:prstClr val="black"/>
                </a:solidFill>
                <a:latin typeface="Calibri"/>
              </a:rPr>
              <a:t>Organisasi</a:t>
            </a:r>
            <a:endParaRPr lang="en-US" sz="1800" dirty="0">
              <a:solidFill>
                <a:prstClr val="black"/>
              </a:solidFill>
              <a:latin typeface="Calibri"/>
            </a:endParaRPr>
          </a:p>
        </p:txBody>
      </p:sp>
      <p:sp>
        <p:nvSpPr>
          <p:cNvPr id="22" name="Down Arrow 21"/>
          <p:cNvSpPr/>
          <p:nvPr/>
        </p:nvSpPr>
        <p:spPr>
          <a:xfrm>
            <a:off x="7240790" y="4065766"/>
            <a:ext cx="528691" cy="533144"/>
          </a:xfrm>
          <a:prstGeom prst="downArrow">
            <a:avLst>
              <a:gd name="adj1" fmla="val 50000"/>
              <a:gd name="adj2" fmla="val 52145"/>
            </a:avLst>
          </a:prstGeom>
          <a:solidFill>
            <a:schemeClr val="tx1">
              <a:lumMod val="75000"/>
              <a:lumOff val="2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en-US" sz="1662">
              <a:solidFill>
                <a:prstClr val="white"/>
              </a:solidFill>
            </a:endParaRPr>
          </a:p>
        </p:txBody>
      </p:sp>
      <p:pic>
        <p:nvPicPr>
          <p:cNvPr id="16" name="Picture 6" descr="http://northernmichigansports.weebly.com/uploads/2/3/8/2/23824740/5143891_ori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59" y="129645"/>
            <a:ext cx="1532520" cy="115135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362139" y="1337881"/>
            <a:ext cx="4762121" cy="369332"/>
          </a:xfrm>
          <a:prstGeom prst="rect">
            <a:avLst/>
          </a:prstGeom>
          <a:solidFill>
            <a:schemeClr val="accent3">
              <a:lumMod val="50000"/>
            </a:schemeClr>
          </a:solidFill>
          <a:ln>
            <a:solidFill>
              <a:schemeClr val="accent3">
                <a:lumMod val="50000"/>
              </a:schemeClr>
            </a:solidFill>
          </a:ln>
        </p:spPr>
        <p:txBody>
          <a:bodyPr wrap="square">
            <a:spAutoFit/>
          </a:bodyPr>
          <a:lstStyle/>
          <a:p>
            <a:pPr algn="ctr" fontAlgn="auto">
              <a:spcBef>
                <a:spcPts val="0"/>
              </a:spcBef>
              <a:spcAft>
                <a:spcPts val="0"/>
              </a:spcAft>
            </a:pPr>
            <a:r>
              <a:rPr lang="en-US" sz="1800" dirty="0" err="1">
                <a:solidFill>
                  <a:prstClr val="white"/>
                </a:solidFill>
                <a:latin typeface="Calibri"/>
              </a:rPr>
              <a:t>Menetapkan</a:t>
            </a:r>
            <a:r>
              <a:rPr lang="en-US" sz="1800" dirty="0">
                <a:solidFill>
                  <a:prstClr val="white"/>
                </a:solidFill>
                <a:latin typeface="Calibri"/>
              </a:rPr>
              <a:t> </a:t>
            </a:r>
            <a:r>
              <a:rPr lang="en-US" sz="1800" dirty="0" err="1">
                <a:solidFill>
                  <a:prstClr val="white"/>
                </a:solidFill>
                <a:latin typeface="Calibri"/>
              </a:rPr>
              <a:t>Kebijakan</a:t>
            </a:r>
            <a:r>
              <a:rPr lang="en-US" sz="1800" dirty="0">
                <a:solidFill>
                  <a:prstClr val="white"/>
                </a:solidFill>
                <a:latin typeface="Calibri"/>
              </a:rPr>
              <a:t>  </a:t>
            </a:r>
            <a:r>
              <a:rPr lang="en-US" sz="1800" dirty="0" err="1">
                <a:solidFill>
                  <a:prstClr val="white"/>
                </a:solidFill>
                <a:latin typeface="Calibri"/>
              </a:rPr>
              <a:t>Lingkungan</a:t>
            </a:r>
            <a:r>
              <a:rPr lang="en-US" sz="1800" dirty="0">
                <a:solidFill>
                  <a:prstClr val="white"/>
                </a:solidFill>
                <a:latin typeface="Calibri"/>
              </a:rPr>
              <a:t> (5.2)</a:t>
            </a:r>
          </a:p>
        </p:txBody>
      </p:sp>
      <p:sp>
        <p:nvSpPr>
          <p:cNvPr id="7" name="Rectangle 6"/>
          <p:cNvSpPr/>
          <p:nvPr/>
        </p:nvSpPr>
        <p:spPr>
          <a:xfrm>
            <a:off x="5341544" y="1335655"/>
            <a:ext cx="4336609" cy="584775"/>
          </a:xfrm>
          <a:prstGeom prst="rect">
            <a:avLst/>
          </a:prstGeom>
          <a:solidFill>
            <a:schemeClr val="accent2">
              <a:lumMod val="75000"/>
            </a:schemeClr>
          </a:solidFill>
          <a:ln>
            <a:solidFill>
              <a:schemeClr val="accent2">
                <a:lumMod val="50000"/>
              </a:schemeClr>
            </a:solidFill>
          </a:ln>
        </p:spPr>
        <p:txBody>
          <a:bodyPr wrap="square">
            <a:spAutoFit/>
          </a:bodyPr>
          <a:lstStyle/>
          <a:p>
            <a:pPr algn="ctr" fontAlgn="auto">
              <a:spcBef>
                <a:spcPts val="0"/>
              </a:spcBef>
              <a:spcAft>
                <a:spcPts val="0"/>
              </a:spcAft>
            </a:pPr>
            <a:r>
              <a:rPr lang="en-US" sz="1600" dirty="0" err="1">
                <a:solidFill>
                  <a:prstClr val="white"/>
                </a:solidFill>
                <a:latin typeface="Calibri"/>
              </a:rPr>
              <a:t>Peran</a:t>
            </a:r>
            <a:r>
              <a:rPr lang="en-US" sz="1600" dirty="0">
                <a:solidFill>
                  <a:prstClr val="white"/>
                </a:solidFill>
                <a:latin typeface="Calibri"/>
              </a:rPr>
              <a:t>, </a:t>
            </a:r>
            <a:r>
              <a:rPr lang="en-US" sz="1600" dirty="0" err="1">
                <a:solidFill>
                  <a:prstClr val="white"/>
                </a:solidFill>
                <a:latin typeface="Calibri"/>
              </a:rPr>
              <a:t>Tanggung</a:t>
            </a:r>
            <a:r>
              <a:rPr lang="en-US" sz="1600" dirty="0">
                <a:solidFill>
                  <a:prstClr val="white"/>
                </a:solidFill>
                <a:latin typeface="Calibri"/>
              </a:rPr>
              <a:t> </a:t>
            </a:r>
            <a:r>
              <a:rPr lang="en-US" sz="1600" dirty="0" err="1">
                <a:solidFill>
                  <a:prstClr val="white"/>
                </a:solidFill>
                <a:latin typeface="Calibri"/>
              </a:rPr>
              <a:t>Jawab</a:t>
            </a:r>
            <a:r>
              <a:rPr lang="en-US" sz="1600" dirty="0">
                <a:solidFill>
                  <a:prstClr val="white"/>
                </a:solidFill>
                <a:latin typeface="Calibri"/>
              </a:rPr>
              <a:t> </a:t>
            </a:r>
            <a:r>
              <a:rPr lang="en-US" sz="1600" dirty="0" err="1">
                <a:solidFill>
                  <a:prstClr val="white"/>
                </a:solidFill>
                <a:latin typeface="Calibri"/>
              </a:rPr>
              <a:t>dan</a:t>
            </a:r>
            <a:r>
              <a:rPr lang="en-US" sz="1600" dirty="0">
                <a:solidFill>
                  <a:prstClr val="white"/>
                </a:solidFill>
                <a:latin typeface="Calibri"/>
              </a:rPr>
              <a:t> </a:t>
            </a:r>
            <a:r>
              <a:rPr lang="en-US" sz="1600" dirty="0" err="1">
                <a:solidFill>
                  <a:prstClr val="white"/>
                </a:solidFill>
                <a:latin typeface="Calibri"/>
              </a:rPr>
              <a:t>Kewewenangan</a:t>
            </a:r>
            <a:r>
              <a:rPr lang="en-US" sz="1600" dirty="0">
                <a:solidFill>
                  <a:prstClr val="white"/>
                </a:solidFill>
                <a:latin typeface="Calibri"/>
              </a:rPr>
              <a:t> </a:t>
            </a:r>
            <a:r>
              <a:rPr lang="en-US" sz="1600" dirty="0" err="1">
                <a:solidFill>
                  <a:prstClr val="white"/>
                </a:solidFill>
                <a:latin typeface="Calibri"/>
              </a:rPr>
              <a:t>Organisasi</a:t>
            </a:r>
            <a:r>
              <a:rPr lang="en-US" sz="1600" dirty="0">
                <a:solidFill>
                  <a:prstClr val="white"/>
                </a:solidFill>
                <a:latin typeface="Calibri"/>
              </a:rPr>
              <a:t> (5.3)</a:t>
            </a:r>
          </a:p>
        </p:txBody>
      </p:sp>
      <p:sp>
        <p:nvSpPr>
          <p:cNvPr id="21" name="Down Arrow 20"/>
          <p:cNvSpPr/>
          <p:nvPr/>
        </p:nvSpPr>
        <p:spPr>
          <a:xfrm>
            <a:off x="3793403" y="5114186"/>
            <a:ext cx="664734" cy="501447"/>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auto">
              <a:spcBef>
                <a:spcPts val="0"/>
              </a:spcBef>
              <a:spcAft>
                <a:spcPts val="0"/>
              </a:spcAft>
            </a:pPr>
            <a:endParaRPr lang="en-US" sz="1662">
              <a:solidFill>
                <a:prstClr val="white"/>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Tree>
    <p:extLst>
      <p:ext uri="{BB962C8B-B14F-4D97-AF65-F5344CB8AC3E}">
        <p14:creationId xmlns:p14="http://schemas.microsoft.com/office/powerpoint/2010/main" val="2181884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37852" y="153909"/>
            <a:ext cx="7776927" cy="76942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662">
              <a:solidFill>
                <a:prstClr val="white"/>
              </a:solidFill>
            </a:endParaRPr>
          </a:p>
        </p:txBody>
      </p:sp>
      <p:sp>
        <p:nvSpPr>
          <p:cNvPr id="2" name="Rectangle 1"/>
          <p:cNvSpPr/>
          <p:nvPr/>
        </p:nvSpPr>
        <p:spPr>
          <a:xfrm>
            <a:off x="280759" y="56946"/>
            <a:ext cx="3821880" cy="923330"/>
          </a:xfrm>
          <a:prstGeom prst="rect">
            <a:avLst/>
          </a:prstGeom>
          <a:noFill/>
        </p:spPr>
        <p:txBody>
          <a:bodyPr wrap="none" lIns="91440" tIns="45720" rIns="91440" bIns="45720">
            <a:spAutoFit/>
          </a:bodyPr>
          <a:lstStyle/>
          <a:p>
            <a:pPr algn="ctr" fontAlgn="auto">
              <a:spcBef>
                <a:spcPts val="0"/>
              </a:spcBef>
              <a:spcAft>
                <a:spcPts val="0"/>
              </a:spcAft>
            </a:pPr>
            <a:r>
              <a:rPr lang="en-US" sz="5400" b="1" dirty="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latin typeface="Calibri"/>
              </a:rPr>
              <a:t>Case Study 2</a:t>
            </a:r>
          </a:p>
        </p:txBody>
      </p:sp>
      <p:sp>
        <p:nvSpPr>
          <p:cNvPr id="5" name="TextBox 4"/>
          <p:cNvSpPr txBox="1"/>
          <p:nvPr/>
        </p:nvSpPr>
        <p:spPr>
          <a:xfrm>
            <a:off x="1083986" y="6506355"/>
            <a:ext cx="2553904" cy="205890"/>
          </a:xfrm>
          <a:prstGeom prst="rect">
            <a:avLst/>
          </a:prstGeom>
          <a:noFill/>
        </p:spPr>
        <p:txBody>
          <a:bodyPr wrap="none" rtlCol="0">
            <a:spAutoFit/>
          </a:bodyPr>
          <a:lstStyle/>
          <a:p>
            <a:pPr fontAlgn="auto">
              <a:spcBef>
                <a:spcPts val="0"/>
              </a:spcBef>
              <a:spcAft>
                <a:spcPts val="0"/>
              </a:spcAft>
            </a:pPr>
            <a:r>
              <a:rPr lang="en-US" sz="738" dirty="0" err="1">
                <a:solidFill>
                  <a:srgbClr val="4472C4">
                    <a:lumMod val="75000"/>
                  </a:srgbClr>
                </a:solidFill>
                <a:latin typeface="Calibri"/>
              </a:rPr>
              <a:t>Integrasi</a:t>
            </a:r>
            <a:r>
              <a:rPr lang="en-US" sz="738" dirty="0">
                <a:solidFill>
                  <a:srgbClr val="4472C4">
                    <a:lumMod val="75000"/>
                  </a:srgbClr>
                </a:solidFill>
                <a:latin typeface="Calibri"/>
              </a:rPr>
              <a:t> </a:t>
            </a:r>
            <a:r>
              <a:rPr lang="en-US" sz="738" dirty="0" err="1">
                <a:solidFill>
                  <a:srgbClr val="4472C4">
                    <a:lumMod val="75000"/>
                  </a:srgbClr>
                </a:solidFill>
                <a:latin typeface="Calibri"/>
              </a:rPr>
              <a:t>Sistem</a:t>
            </a:r>
            <a:r>
              <a:rPr lang="en-US" sz="738" dirty="0">
                <a:solidFill>
                  <a:srgbClr val="4472C4">
                    <a:lumMod val="75000"/>
                  </a:srgbClr>
                </a:solidFill>
                <a:latin typeface="Calibri"/>
              </a:rPr>
              <a:t> </a:t>
            </a:r>
            <a:r>
              <a:rPr lang="en-US" sz="738" dirty="0" err="1">
                <a:solidFill>
                  <a:srgbClr val="4472C4">
                    <a:lumMod val="75000"/>
                  </a:srgbClr>
                </a:solidFill>
                <a:latin typeface="Calibri"/>
              </a:rPr>
              <a:t>Manajemen</a:t>
            </a:r>
            <a:r>
              <a:rPr lang="en-US" sz="738" dirty="0">
                <a:solidFill>
                  <a:srgbClr val="4472C4">
                    <a:lumMod val="75000"/>
                  </a:srgbClr>
                </a:solidFill>
                <a:latin typeface="Calibri"/>
              </a:rPr>
              <a:t> ISO 9001:2015 &amp; ISO 14001:2015</a:t>
            </a:r>
          </a:p>
        </p:txBody>
      </p:sp>
      <p:sp>
        <p:nvSpPr>
          <p:cNvPr id="6" name="TextBox 5"/>
          <p:cNvSpPr txBox="1"/>
          <p:nvPr/>
        </p:nvSpPr>
        <p:spPr>
          <a:xfrm>
            <a:off x="1085951" y="6240162"/>
            <a:ext cx="1670650" cy="262829"/>
          </a:xfrm>
          <a:prstGeom prst="rect">
            <a:avLst/>
          </a:prstGeom>
          <a:noFill/>
        </p:spPr>
        <p:txBody>
          <a:bodyPr wrap="none" rtlCol="0">
            <a:spAutoFit/>
          </a:bodyPr>
          <a:lstStyle/>
          <a:p>
            <a:pPr fontAlgn="auto">
              <a:spcBef>
                <a:spcPts val="0"/>
              </a:spcBef>
              <a:spcAft>
                <a:spcPts val="0"/>
              </a:spcAft>
            </a:pPr>
            <a:r>
              <a:rPr lang="en-US" sz="1108" b="1" dirty="0">
                <a:solidFill>
                  <a:srgbClr val="4472C4">
                    <a:lumMod val="75000"/>
                  </a:srgbClr>
                </a:solidFill>
                <a:latin typeface="Calibri"/>
              </a:rPr>
              <a:t>www.sentralsistem.com</a:t>
            </a:r>
          </a:p>
        </p:txBody>
      </p:sp>
      <p:pic>
        <p:nvPicPr>
          <p:cNvPr id="7" name="Picture 6">
            <a:hlinkClick r:id="rId2" action="ppaction://hlinksldjump"/>
          </p:cNvPr>
          <p:cNvPicPr>
            <a:picLocks noChangeAspect="1"/>
          </p:cNvPicPr>
          <p:nvPr/>
        </p:nvPicPr>
        <p:blipFill>
          <a:blip r:embed="rId3" cstate="print"/>
          <a:stretch>
            <a:fillRect/>
          </a:stretch>
        </p:blipFill>
        <p:spPr>
          <a:xfrm>
            <a:off x="738357" y="6211007"/>
            <a:ext cx="287006" cy="253241"/>
          </a:xfrm>
          <a:prstGeom prst="rect">
            <a:avLst/>
          </a:prstGeom>
        </p:spPr>
      </p:pic>
      <p:sp>
        <p:nvSpPr>
          <p:cNvPr id="8" name="Rectangle 1"/>
          <p:cNvSpPr>
            <a:spLocks noChangeArrowheads="1"/>
          </p:cNvSpPr>
          <p:nvPr/>
        </p:nvSpPr>
        <p:spPr bwMode="auto">
          <a:xfrm>
            <a:off x="172017" y="1071098"/>
            <a:ext cx="9567068" cy="4739759"/>
          </a:xfrm>
          <a:prstGeom prst="rect">
            <a:avLst/>
          </a:prstGeom>
          <a:gradFill>
            <a:gsLst>
              <a:gs pos="0">
                <a:schemeClr val="accent1">
                  <a:lumMod val="5000"/>
                  <a:lumOff val="95000"/>
                </a:schemeClr>
              </a:gs>
              <a:gs pos="27000">
                <a:schemeClr val="bg1"/>
              </a:gs>
              <a:gs pos="53000">
                <a:schemeClr val="accent4">
                  <a:lumMod val="20000"/>
                  <a:lumOff val="80000"/>
                </a:schemeClr>
              </a:gs>
              <a:gs pos="100000">
                <a:schemeClr val="accent1">
                  <a:lumMod val="60000"/>
                  <a:lumOff val="40000"/>
                </a:schemeClr>
              </a:gs>
            </a:gsLst>
            <a:lin ang="5400000" scaled="1"/>
          </a:gradFill>
          <a:ln w="38100" cmpd="thickThin">
            <a:solidFill>
              <a:schemeClr val="tx1"/>
            </a:solidFill>
            <a:miter lim="800000"/>
            <a:headEnd/>
            <a:tailEnd/>
          </a:ln>
          <a:effectLst>
            <a:outerShdw blurRad="50800" dist="50800" dir="5400000" algn="ctr" rotWithShape="0">
              <a:schemeClr val="bg2">
                <a:lumMod val="20000"/>
                <a:lumOff val="80000"/>
              </a:schemeClr>
            </a:outerShdw>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6210300" algn="l"/>
              </a:tabLst>
            </a:pPr>
            <a:r>
              <a:rPr kumimoji="0" lang="id-ID" sz="1600" b="1" i="0"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ENVIRONMENT POLICY</a:t>
            </a:r>
            <a:endParaRPr kumimoji="0" lang="en-US" sz="900" b="0" i="0" u="none" strike="noStrike" cap="none" normalizeH="0" baseline="0" dirty="0">
              <a:ln>
                <a:noFill/>
              </a:ln>
              <a:solidFill>
                <a:schemeClr val="tx1"/>
              </a:solidFill>
              <a:effectLst/>
              <a:latin typeface="Arial Narrow"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6210300" algn="l"/>
              </a:tabLst>
            </a:pPr>
            <a:r>
              <a:rPr kumimoji="0" lang="id-ID" sz="1600" b="1" i="0"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PT </a:t>
            </a:r>
            <a:r>
              <a:rPr kumimoji="0" lang="en-US" sz="1600" b="1" i="0"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ABC</a:t>
            </a:r>
            <a:r>
              <a:rPr kumimoji="0" lang="id-ID" sz="1600" b="1" i="0"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INDONESIA</a:t>
            </a:r>
            <a:endParaRPr kumimoji="0" lang="en-US" sz="900" b="0" i="0" u="none" strike="noStrike" cap="none" normalizeH="0" baseline="0" dirty="0">
              <a:ln>
                <a:noFill/>
              </a:ln>
              <a:solidFill>
                <a:schemeClr val="tx1"/>
              </a:solidFill>
              <a:effectLst/>
              <a:latin typeface="Arial Narrow"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6210300" algn="l"/>
              </a:tabLst>
            </a:pPr>
            <a:r>
              <a:rPr kumimoji="0" lang="sv-SE"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PT. </a:t>
            </a:r>
            <a:r>
              <a:rPr kumimoji="0" lang="en-US"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ABC</a:t>
            </a:r>
            <a:r>
              <a:rPr kumimoji="0" lang="id-ID"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Indonesia </a:t>
            </a:r>
            <a:r>
              <a:rPr kumimoji="0" lang="sv-SE"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merupakan perusahaan yang bergerak di bidang...........PT. ABC Indonesia menyadari bahwa lingkungan hidup sebagai life support sangat penting untuk dijaga keberlanjutan fungsinya. Berkaitan dengan hal tersebut, PT ABC Indonesia berkomitment untuk:</a:t>
            </a:r>
            <a:endParaRPr kumimoji="0" lang="en-US" sz="900" b="1" i="0" u="none" strike="noStrike" cap="none" normalizeH="0" baseline="0" dirty="0">
              <a:ln>
                <a:noFill/>
              </a:ln>
              <a:solidFill>
                <a:schemeClr val="tx1"/>
              </a:solidFill>
              <a:effectLst/>
              <a:latin typeface="Arial Narrow"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6210300" algn="l"/>
              </a:tabLst>
            </a:pPr>
            <a:r>
              <a:rPr kumimoji="0" lang="sv-SE" sz="1400" b="1" i="0"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a:t>
            </a:r>
            <a:endParaRPr kumimoji="0" lang="en-US" sz="900" b="1" i="0" u="none" strike="noStrike" cap="none" normalizeH="0" baseline="0" dirty="0">
              <a:ln>
                <a:noFill/>
              </a:ln>
              <a:solidFill>
                <a:schemeClr val="tx1"/>
              </a:solidFill>
              <a:effectLst/>
              <a:latin typeface="Arial Narrow" pitchFamily="34" charset="0"/>
              <a:cs typeface="Arial" pitchFamily="34" charset="0"/>
            </a:endParaRPr>
          </a:p>
          <a:p>
            <a:pPr marL="231775" marR="0" lvl="0" indent="-231775" algn="just" defTabSz="914400" rtl="0" eaLnBrk="0" fontAlgn="base" latinLnBrk="0" hangingPunct="0">
              <a:lnSpc>
                <a:spcPct val="100000"/>
              </a:lnSpc>
              <a:spcBef>
                <a:spcPct val="0"/>
              </a:spcBef>
              <a:spcAft>
                <a:spcPct val="0"/>
              </a:spcAft>
              <a:buClrTx/>
              <a:buSzTx/>
              <a:buFontTx/>
              <a:buChar char="•"/>
              <a:tabLst>
                <a:tab pos="6210300" algn="l"/>
              </a:tabLst>
            </a:pPr>
            <a:r>
              <a:rPr kumimoji="0" lang="id-ID"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Mematuhi peraturan dan perundang-undangan yang berlaku</a:t>
            </a:r>
            <a:r>
              <a:rPr kumimoji="0" lang="en-US"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a:t>
            </a:r>
            <a:endParaRPr kumimoji="0" lang="en-US" sz="900" b="1" i="0" u="none" strike="noStrike" cap="none" normalizeH="0" baseline="0" dirty="0">
              <a:ln>
                <a:noFill/>
              </a:ln>
              <a:solidFill>
                <a:schemeClr val="tx1"/>
              </a:solidFill>
              <a:effectLst/>
              <a:latin typeface="Arial Narrow" pitchFamily="34" charset="0"/>
              <a:cs typeface="Arial" pitchFamily="34" charset="0"/>
            </a:endParaRPr>
          </a:p>
          <a:p>
            <a:pPr marL="231775" marR="0" lvl="0" indent="-231775" algn="just" defTabSz="914400" rtl="0" eaLnBrk="0" fontAlgn="base" latinLnBrk="0" hangingPunct="0">
              <a:lnSpc>
                <a:spcPct val="100000"/>
              </a:lnSpc>
              <a:spcBef>
                <a:spcPct val="0"/>
              </a:spcBef>
              <a:spcAft>
                <a:spcPct val="0"/>
              </a:spcAft>
              <a:buClrTx/>
              <a:buSzTx/>
              <a:buFontTx/>
              <a:buChar char="•"/>
              <a:tabLst>
                <a:tab pos="6210300" algn="l"/>
              </a:tabLst>
            </a:pPr>
            <a:r>
              <a:rPr kumimoji="0" lang="id-ID"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Mengendalikan setiap </a:t>
            </a:r>
            <a:r>
              <a:rPr kumimoji="0" lang="en-US" sz="1400" b="1" i="1" u="none" strike="noStrike" cap="none" normalizeH="0" baseline="0" dirty="0" err="1">
                <a:ln>
                  <a:noFill/>
                </a:ln>
                <a:solidFill>
                  <a:srgbClr val="000000"/>
                </a:solidFill>
                <a:effectLst/>
                <a:latin typeface="Arial Narrow" pitchFamily="34" charset="0"/>
                <a:ea typeface="Times New Roman" pitchFamily="18" charset="0"/>
                <a:cs typeface="Segoe UI" pitchFamily="34" charset="0"/>
              </a:rPr>
              <a:t>bahaya</a:t>
            </a:r>
            <a:r>
              <a:rPr kumimoji="0" lang="en-US"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baseline="0" dirty="0" err="1">
                <a:ln>
                  <a:noFill/>
                </a:ln>
                <a:solidFill>
                  <a:srgbClr val="000000"/>
                </a:solidFill>
                <a:effectLst/>
                <a:latin typeface="Arial Narrow" pitchFamily="34" charset="0"/>
                <a:ea typeface="Times New Roman" pitchFamily="18" charset="0"/>
                <a:cs typeface="Segoe UI" pitchFamily="34" charset="0"/>
              </a:rPr>
              <a:t>dan</a:t>
            </a:r>
            <a:r>
              <a:rPr kumimoji="0" lang="en-US"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baseline="0" dirty="0" err="1">
                <a:ln>
                  <a:noFill/>
                </a:ln>
                <a:solidFill>
                  <a:srgbClr val="000000"/>
                </a:solidFill>
                <a:effectLst/>
                <a:latin typeface="Arial Narrow" pitchFamily="34" charset="0"/>
                <a:ea typeface="Times New Roman" pitchFamily="18" charset="0"/>
                <a:cs typeface="Segoe UI" pitchFamily="34" charset="0"/>
              </a:rPr>
              <a:t>risiko</a:t>
            </a:r>
            <a:r>
              <a:rPr kumimoji="0" lang="en-US"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yang </a:t>
            </a:r>
            <a:r>
              <a:rPr kumimoji="0" lang="en-US" sz="1400" b="1" i="1" u="none" strike="noStrike" cap="none" normalizeH="0" baseline="0" dirty="0" err="1">
                <a:ln>
                  <a:noFill/>
                </a:ln>
                <a:solidFill>
                  <a:srgbClr val="000000"/>
                </a:solidFill>
                <a:effectLst/>
                <a:latin typeface="Arial Narrow" pitchFamily="34" charset="0"/>
                <a:ea typeface="Times New Roman" pitchFamily="18" charset="0"/>
                <a:cs typeface="Segoe UI" pitchFamily="34" charset="0"/>
              </a:rPr>
              <a:t>berhubungan</a:t>
            </a:r>
            <a:r>
              <a:rPr kumimoji="0" lang="en-US"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baseline="0" dirty="0" err="1">
                <a:ln>
                  <a:noFill/>
                </a:ln>
                <a:solidFill>
                  <a:srgbClr val="000000"/>
                </a:solidFill>
                <a:effectLst/>
                <a:latin typeface="Arial Narrow" pitchFamily="34" charset="0"/>
                <a:ea typeface="Times New Roman" pitchFamily="18" charset="0"/>
                <a:cs typeface="Segoe UI" pitchFamily="34" charset="0"/>
              </a:rPr>
              <a:t>dengan</a:t>
            </a:r>
            <a:r>
              <a:rPr kumimoji="0" lang="en-US"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baseline="0" dirty="0" err="1">
                <a:ln>
                  <a:noFill/>
                </a:ln>
                <a:solidFill>
                  <a:srgbClr val="000000"/>
                </a:solidFill>
                <a:effectLst/>
                <a:latin typeface="Arial Narrow" pitchFamily="34" charset="0"/>
                <a:ea typeface="Times New Roman" pitchFamily="18" charset="0"/>
                <a:cs typeface="Segoe UI" pitchFamily="34" charset="0"/>
              </a:rPr>
              <a:t>aktifitas</a:t>
            </a:r>
            <a:r>
              <a:rPr kumimoji="0" lang="en-US"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baseline="0" dirty="0" err="1">
                <a:ln>
                  <a:noFill/>
                </a:ln>
                <a:solidFill>
                  <a:srgbClr val="000000"/>
                </a:solidFill>
                <a:effectLst/>
                <a:latin typeface="Arial Narrow" pitchFamily="34" charset="0"/>
                <a:ea typeface="Times New Roman" pitchFamily="18" charset="0"/>
                <a:cs typeface="Segoe UI" pitchFamily="34" charset="0"/>
              </a:rPr>
              <a:t>produk</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dan</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jasa</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dari</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perusahaan</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sebagai</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upaya</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pencegahan</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kecelakaan</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dan</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penyakit</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akibat</a:t>
            </a:r>
            <a:r>
              <a:rPr kumimoji="0" lang="en-US" sz="1400" b="1" i="1" u="none" strike="noStrike" cap="none" normalizeH="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dirty="0" err="1">
                <a:ln>
                  <a:noFill/>
                </a:ln>
                <a:solidFill>
                  <a:srgbClr val="000000"/>
                </a:solidFill>
                <a:effectLst/>
                <a:latin typeface="Arial Narrow" pitchFamily="34" charset="0"/>
                <a:ea typeface="Times New Roman" pitchFamily="18" charset="0"/>
                <a:cs typeface="Segoe UI" pitchFamily="34" charset="0"/>
              </a:rPr>
              <a:t>kerja</a:t>
            </a:r>
            <a:r>
              <a:rPr kumimoji="0" lang="en-US"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a:t>
            </a:r>
          </a:p>
          <a:p>
            <a:pPr marL="231775" marR="0" lvl="0" indent="-231775" algn="just" defTabSz="914400" rtl="0" eaLnBrk="0" fontAlgn="base" latinLnBrk="0" hangingPunct="0">
              <a:lnSpc>
                <a:spcPct val="100000"/>
              </a:lnSpc>
              <a:spcBef>
                <a:spcPct val="0"/>
              </a:spcBef>
              <a:spcAft>
                <a:spcPct val="0"/>
              </a:spcAft>
              <a:buClrTx/>
              <a:buSzTx/>
              <a:buFontTx/>
              <a:buChar char="•"/>
              <a:tabLst>
                <a:tab pos="6210300" algn="l"/>
              </a:tabLst>
            </a:pPr>
            <a:r>
              <a:rPr kumimoji="0" lang="id-ID"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Melakukan peningkatan dan kesadaran yang berkesinambungan dari seluruh karyawan untuk </a:t>
            </a:r>
            <a:r>
              <a:rPr kumimoji="0" lang="en-US" sz="1400" b="1" i="1" u="none" strike="noStrike" cap="none" normalizeH="0" baseline="0" dirty="0" err="1">
                <a:ln>
                  <a:noFill/>
                </a:ln>
                <a:solidFill>
                  <a:srgbClr val="000000"/>
                </a:solidFill>
                <a:effectLst/>
                <a:latin typeface="Arial Narrow" pitchFamily="34" charset="0"/>
                <a:ea typeface="Times New Roman" pitchFamily="18" charset="0"/>
                <a:cs typeface="Segoe UI" pitchFamily="34" charset="0"/>
              </a:rPr>
              <a:t>peningkatan</a:t>
            </a:r>
            <a:r>
              <a:rPr kumimoji="0" lang="en-US"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a:t>
            </a:r>
            <a:r>
              <a:rPr kumimoji="0" lang="en-US" sz="1400" b="1" i="1" u="none" strike="noStrike" cap="none" normalizeH="0" baseline="0" dirty="0" err="1">
                <a:ln>
                  <a:noFill/>
                </a:ln>
                <a:solidFill>
                  <a:srgbClr val="000000"/>
                </a:solidFill>
                <a:effectLst/>
                <a:latin typeface="Arial Narrow" pitchFamily="34" charset="0"/>
                <a:ea typeface="Times New Roman" pitchFamily="18" charset="0"/>
                <a:cs typeface="Segoe UI" pitchFamily="34" charset="0"/>
              </a:rPr>
              <a:t>kinerja</a:t>
            </a:r>
            <a:r>
              <a:rPr kumimoji="0" lang="id-ID"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 Lingkungan.</a:t>
            </a:r>
            <a:endParaRPr kumimoji="0" lang="en-US"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6210300" algn="l"/>
              </a:tabLst>
            </a:pPr>
            <a:endParaRPr kumimoji="0" lang="en-US" sz="900" b="1" i="0" u="none" strike="noStrike" cap="none" normalizeH="0" baseline="0" dirty="0">
              <a:ln>
                <a:noFill/>
              </a:ln>
              <a:solidFill>
                <a:schemeClr val="tx1"/>
              </a:solidFill>
              <a:effectLst/>
              <a:latin typeface="Arial Narrow"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6210300" algn="l"/>
              </a:tabLst>
            </a:pPr>
            <a:r>
              <a:rPr kumimoji="0" lang="sv-SE"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Kami berkomitmen untuk melakukan segala usaha yang dapat dipertanggungjawabkan untuk mensukseskan program Manajemen Lingkungan. Kebijakan ini disusun sebagai dasar dalam penetapan sasaran lingkungan dan dikomunikasikan kepada pihak yang berkepentingan serta ditinjau ulang secara berkala.</a:t>
            </a:r>
          </a:p>
          <a:p>
            <a:pPr marL="0" marR="0" lvl="0" indent="0" algn="just" defTabSz="914400" rtl="0" eaLnBrk="0" fontAlgn="base" latinLnBrk="0" hangingPunct="0">
              <a:lnSpc>
                <a:spcPct val="100000"/>
              </a:lnSpc>
              <a:spcBef>
                <a:spcPct val="0"/>
              </a:spcBef>
              <a:spcAft>
                <a:spcPct val="0"/>
              </a:spcAft>
              <a:buClrTx/>
              <a:buSzTx/>
              <a:buFontTx/>
              <a:buNone/>
              <a:tabLst>
                <a:tab pos="6210300" algn="l"/>
              </a:tabLst>
            </a:pPr>
            <a:endParaRPr kumimoji="0" lang="sv-SE" sz="1400" b="1" i="1" u="none" strike="noStrike" cap="none" normalizeH="0" baseline="0" dirty="0">
              <a:ln>
                <a:noFill/>
              </a:ln>
              <a:solidFill>
                <a:srgbClr val="000000"/>
              </a:solidFill>
              <a:effectLst/>
              <a:latin typeface="Arial Narrow" pitchFamily="34" charset="0"/>
              <a:ea typeface="Times New Roman" pitchFamily="18" charset="0"/>
              <a:cs typeface="Segoe U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6210300" algn="l"/>
              </a:tabLst>
            </a:pPr>
            <a:r>
              <a:rPr kumimoji="0" lang="en-US" sz="1400" b="1" i="0"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Jakarta, 05 November 2015 </a:t>
            </a:r>
          </a:p>
          <a:p>
            <a:pPr marL="0" marR="0" lvl="0" indent="0" algn="just" defTabSz="914400" rtl="0" eaLnBrk="0" fontAlgn="base" latinLnBrk="0" hangingPunct="0">
              <a:lnSpc>
                <a:spcPct val="100000"/>
              </a:lnSpc>
              <a:spcBef>
                <a:spcPct val="0"/>
              </a:spcBef>
              <a:spcAft>
                <a:spcPct val="0"/>
              </a:spcAft>
              <a:buClrTx/>
              <a:buSzTx/>
              <a:buFontTx/>
              <a:buNone/>
              <a:tabLst>
                <a:tab pos="6210300" algn="l"/>
              </a:tabLst>
            </a:pPr>
            <a:endParaRPr lang="en-US" sz="1400" b="1" dirty="0">
              <a:solidFill>
                <a:srgbClr val="000000"/>
              </a:solidFill>
              <a:latin typeface="Arial Narrow" pitchFamily="34" charset="0"/>
              <a:cs typeface="Segoe U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6210300" algn="l"/>
              </a:tabLst>
            </a:pPr>
            <a:endParaRPr kumimoji="0" lang="en-US" sz="900" b="1" i="0" u="none" strike="noStrike" cap="none" normalizeH="0" baseline="0" dirty="0">
              <a:ln>
                <a:noFill/>
              </a:ln>
              <a:solidFill>
                <a:schemeClr val="tx1"/>
              </a:solidFill>
              <a:effectLst/>
              <a:latin typeface="Arial Narrow"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6210300" algn="l"/>
              </a:tabLst>
            </a:pPr>
            <a:r>
              <a:rPr kumimoji="0" lang="en-US" sz="1400" b="1" i="0" u="sng" strike="noStrike" cap="none" normalizeH="0" baseline="0" dirty="0" err="1">
                <a:ln>
                  <a:noFill/>
                </a:ln>
                <a:solidFill>
                  <a:srgbClr val="000000"/>
                </a:solidFill>
                <a:effectLst/>
                <a:latin typeface="Arial Narrow" pitchFamily="34" charset="0"/>
                <a:ea typeface="Times New Roman" pitchFamily="18" charset="0"/>
                <a:cs typeface="Segoe UI" pitchFamily="34" charset="0"/>
              </a:rPr>
              <a:t>Sobirin</a:t>
            </a:r>
            <a:r>
              <a:rPr kumimoji="0" lang="en-US" sz="1400" b="1" i="0" u="sng" strike="noStrike" cap="none" normalizeH="0" baseline="0" dirty="0">
                <a:ln>
                  <a:noFill/>
                </a:ln>
                <a:solidFill>
                  <a:srgbClr val="000000"/>
                </a:solidFill>
                <a:effectLst/>
                <a:latin typeface="Arial Narrow" pitchFamily="34" charset="0"/>
                <a:ea typeface="Times New Roman" pitchFamily="18" charset="0"/>
                <a:cs typeface="Segoe UI" pitchFamily="34" charset="0"/>
              </a:rPr>
              <a:t> </a:t>
            </a:r>
            <a:r>
              <a:rPr kumimoji="0" lang="en-US" sz="1400" b="1" i="0" u="sng" strike="noStrike" cap="none" normalizeH="0" baseline="0" dirty="0" err="1">
                <a:ln>
                  <a:noFill/>
                </a:ln>
                <a:solidFill>
                  <a:srgbClr val="000000"/>
                </a:solidFill>
                <a:effectLst/>
                <a:latin typeface="Arial Narrow" pitchFamily="34" charset="0"/>
                <a:ea typeface="Times New Roman" pitchFamily="18" charset="0"/>
                <a:cs typeface="Segoe UI" pitchFamily="34" charset="0"/>
              </a:rPr>
              <a:t>Sujanggi</a:t>
            </a:r>
            <a:endParaRPr kumimoji="0" lang="en-US" sz="900" b="1" i="0" u="none" strike="noStrike" cap="none" normalizeH="0" baseline="0" dirty="0">
              <a:ln>
                <a:noFill/>
              </a:ln>
              <a:solidFill>
                <a:schemeClr val="tx1"/>
              </a:solidFill>
              <a:effectLst/>
              <a:latin typeface="Arial Narrow"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6210300" algn="l"/>
              </a:tabLst>
            </a:pPr>
            <a:r>
              <a:rPr kumimoji="0" lang="en-US" sz="1400" b="1" i="0" u="none" strike="noStrike" cap="none" normalizeH="0" baseline="0" dirty="0">
                <a:ln>
                  <a:noFill/>
                </a:ln>
                <a:solidFill>
                  <a:srgbClr val="000000"/>
                </a:solidFill>
                <a:effectLst/>
                <a:latin typeface="Arial Narrow" pitchFamily="34" charset="0"/>
                <a:ea typeface="Times New Roman" pitchFamily="18" charset="0"/>
                <a:cs typeface="Segoe UI" pitchFamily="34" charset="0"/>
              </a:rPr>
              <a:t>President Director</a:t>
            </a:r>
          </a:p>
          <a:p>
            <a:pPr marL="0" marR="0" lvl="0" indent="0" algn="just" defTabSz="914400" rtl="0" eaLnBrk="0" fontAlgn="base" latinLnBrk="0" hangingPunct="0">
              <a:lnSpc>
                <a:spcPct val="100000"/>
              </a:lnSpc>
              <a:spcBef>
                <a:spcPct val="0"/>
              </a:spcBef>
              <a:spcAft>
                <a:spcPct val="0"/>
              </a:spcAft>
              <a:buClrTx/>
              <a:buSzTx/>
              <a:buFontTx/>
              <a:buNone/>
              <a:tabLst>
                <a:tab pos="6210300" algn="l"/>
              </a:tabLst>
            </a:pPr>
            <a:endParaRPr lang="en-US" sz="1400" b="1" dirty="0">
              <a:solidFill>
                <a:srgbClr val="000000"/>
              </a:solidFill>
              <a:latin typeface="Arial Narrow" pitchFamily="34" charset="0"/>
              <a:cs typeface="Segoe U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6210300" algn="l"/>
              </a:tabLst>
            </a:pPr>
            <a:endParaRPr kumimoji="0" lang="en-US" sz="1400" b="1" i="0" u="none" strike="noStrike" cap="none" normalizeH="0" baseline="0" dirty="0">
              <a:ln>
                <a:noFill/>
              </a:ln>
              <a:solidFill>
                <a:srgbClr val="000000"/>
              </a:solidFill>
              <a:effectLst/>
              <a:latin typeface="Arial Narrow" pitchFamily="34" charset="0"/>
              <a:cs typeface="Segoe UI" pitchFamily="34" charset="0"/>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9" name="Slide Number Placeholder 8"/>
          <p:cNvSpPr>
            <a:spLocks noGrp="1"/>
          </p:cNvSpPr>
          <p:nvPr>
            <p:ph type="sldNum" sz="quarter" idx="12"/>
          </p:nvPr>
        </p:nvSpPr>
        <p:spPr/>
        <p:txBody>
          <a:bodyPr/>
          <a:lstStyle/>
          <a:p>
            <a:fld id="{98FF0BF6-974F-4A38-B2C3-FBDB8BA2FD87}"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389491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0"/>
            <a:ext cx="9906000" cy="6858000"/>
          </a:xfrm>
          <a:prstGeom prst="rect">
            <a:avLst/>
          </a:prstGeom>
        </p:spPr>
      </p:pic>
      <p:sp>
        <p:nvSpPr>
          <p:cNvPr id="7" name="Rectangle 6"/>
          <p:cNvSpPr/>
          <p:nvPr/>
        </p:nvSpPr>
        <p:spPr>
          <a:xfrm>
            <a:off x="0" y="0"/>
            <a:ext cx="4924926" cy="6858000"/>
          </a:xfrm>
          <a:prstGeom prst="rect">
            <a:avLst/>
          </a:prstGeom>
          <a:solidFill>
            <a:schemeClr val="dk1">
              <a:alpha val="5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346" name="Rectangle 6"/>
          <p:cNvSpPr txBox="1">
            <a:spLocks noChangeArrowheads="1"/>
          </p:cNvSpPr>
          <p:nvPr/>
        </p:nvSpPr>
        <p:spPr bwMode="auto">
          <a:xfrm>
            <a:off x="117566" y="1354642"/>
            <a:ext cx="4656315" cy="4286250"/>
          </a:xfrm>
          <a:prstGeom prst="rect">
            <a:avLst/>
          </a:prstGeom>
          <a:noFill/>
          <a:ln w="9525">
            <a:noFill/>
            <a:miter lim="800000"/>
            <a:headEnd/>
            <a:tailEnd/>
          </a:ln>
        </p:spPr>
        <p:txBody>
          <a:bodyPr/>
          <a:lstStyle/>
          <a:p>
            <a:pPr algn="just" eaLnBrk="1" hangingPunct="1">
              <a:spcBef>
                <a:spcPct val="20000"/>
              </a:spcBef>
              <a:buClr>
                <a:schemeClr val="folHlink"/>
              </a:buClr>
              <a:buSzPct val="75000"/>
              <a:defRPr/>
            </a:pPr>
            <a:r>
              <a:rPr lang="en-US" sz="1400" b="1" dirty="0">
                <a:solidFill>
                  <a:srgbClr val="FFFF00"/>
                </a:solidFill>
                <a:latin typeface="Arial" pitchFamily="34" charset="0"/>
                <a:cs typeface="Arial" pitchFamily="34" charset="0"/>
              </a:rPr>
              <a:t>“</a:t>
            </a:r>
            <a:r>
              <a:rPr lang="id-ID" sz="1400" b="1" dirty="0">
                <a:solidFill>
                  <a:srgbClr val="FFFF00"/>
                </a:solidFill>
                <a:latin typeface="Arial" pitchFamily="34" charset="0"/>
                <a:cs typeface="Arial" pitchFamily="34" charset="0"/>
              </a:rPr>
              <a:t>Lingkungan hidup adalah kesatuan ruang dengan semua benda, daya, keadaan, dan makhluk hidup, termasuk manusia dan perilakunya, yang mempengaruhi alam itu sendiri, kelangsungan perikehidupan, dan kesejahteraan manusia serta makhluk hidup lain. </a:t>
            </a:r>
            <a:r>
              <a:rPr lang="en-US" sz="1400" b="1" dirty="0">
                <a:solidFill>
                  <a:srgbClr val="FFFF00"/>
                </a:solidFill>
                <a:latin typeface="Arial" pitchFamily="34" charset="0"/>
                <a:cs typeface="Arial" pitchFamily="34" charset="0"/>
              </a:rPr>
              <a:t>“</a:t>
            </a:r>
          </a:p>
          <a:p>
            <a:pPr algn="just" eaLnBrk="1" hangingPunct="1">
              <a:spcBef>
                <a:spcPct val="20000"/>
              </a:spcBef>
              <a:buClr>
                <a:schemeClr val="folHlink"/>
              </a:buClr>
              <a:buSzPct val="75000"/>
              <a:defRPr/>
            </a:pPr>
            <a:endParaRPr lang="en-US" sz="1400" b="1" dirty="0">
              <a:solidFill>
                <a:srgbClr val="FFFF00"/>
              </a:solidFill>
              <a:latin typeface="Arial" pitchFamily="34" charset="0"/>
              <a:cs typeface="Arial" pitchFamily="34" charset="0"/>
            </a:endParaRPr>
          </a:p>
          <a:p>
            <a:pPr algn="just" eaLnBrk="1" hangingPunct="1">
              <a:spcBef>
                <a:spcPct val="20000"/>
              </a:spcBef>
              <a:buClr>
                <a:schemeClr val="folHlink"/>
              </a:buClr>
              <a:buSzPct val="75000"/>
              <a:defRPr/>
            </a:pPr>
            <a:endParaRPr lang="en-US" sz="1400" b="1" dirty="0">
              <a:solidFill>
                <a:srgbClr val="FFFF00"/>
              </a:solidFill>
              <a:latin typeface="Arial" pitchFamily="34" charset="0"/>
              <a:cs typeface="Arial" pitchFamily="34" charset="0"/>
            </a:endParaRPr>
          </a:p>
          <a:p>
            <a:pPr algn="just" eaLnBrk="1" hangingPunct="1">
              <a:spcBef>
                <a:spcPct val="20000"/>
              </a:spcBef>
              <a:buClr>
                <a:schemeClr val="folHlink"/>
              </a:buClr>
              <a:buSzPct val="75000"/>
              <a:defRPr/>
            </a:pPr>
            <a:endParaRPr lang="en-US" sz="1400" b="1" dirty="0">
              <a:solidFill>
                <a:srgbClr val="FFFF00"/>
              </a:solidFill>
              <a:latin typeface="Arial" pitchFamily="34" charset="0"/>
              <a:cs typeface="Arial" pitchFamily="34" charset="0"/>
            </a:endParaRPr>
          </a:p>
          <a:p>
            <a:pPr algn="just" eaLnBrk="1" hangingPunct="1">
              <a:spcBef>
                <a:spcPct val="20000"/>
              </a:spcBef>
              <a:buClr>
                <a:schemeClr val="folHlink"/>
              </a:buClr>
              <a:buSzPct val="75000"/>
              <a:defRPr/>
            </a:pPr>
            <a:endParaRPr lang="en-US" sz="1400" b="1" dirty="0">
              <a:solidFill>
                <a:srgbClr val="FFFF00"/>
              </a:solidFill>
              <a:latin typeface="Arial" pitchFamily="34" charset="0"/>
              <a:cs typeface="Arial" pitchFamily="34" charset="0"/>
            </a:endParaRPr>
          </a:p>
          <a:p>
            <a:pPr algn="just" eaLnBrk="1" hangingPunct="1">
              <a:spcBef>
                <a:spcPct val="20000"/>
              </a:spcBef>
              <a:buClr>
                <a:schemeClr val="folHlink"/>
              </a:buClr>
              <a:buSzPct val="75000"/>
              <a:defRPr/>
            </a:pPr>
            <a:endParaRPr lang="en-US" sz="1400" b="1" dirty="0">
              <a:solidFill>
                <a:srgbClr val="FFFF00"/>
              </a:solidFill>
              <a:latin typeface="Arial" pitchFamily="34" charset="0"/>
              <a:cs typeface="Arial" pitchFamily="34" charset="0"/>
            </a:endParaRPr>
          </a:p>
          <a:p>
            <a:pPr algn="just" eaLnBrk="1" hangingPunct="1">
              <a:spcBef>
                <a:spcPct val="20000"/>
              </a:spcBef>
              <a:buClr>
                <a:schemeClr val="folHlink"/>
              </a:buClr>
              <a:buSzPct val="75000"/>
              <a:defRPr/>
            </a:pPr>
            <a:r>
              <a:rPr lang="en-US" sz="1400" dirty="0">
                <a:solidFill>
                  <a:srgbClr val="FFFF00"/>
                </a:solidFill>
                <a:latin typeface="Arial" pitchFamily="34" charset="0"/>
                <a:cs typeface="Arial" pitchFamily="34" charset="0"/>
              </a:rPr>
              <a:t>“</a:t>
            </a:r>
            <a:r>
              <a:rPr lang="id-ID" sz="1400" b="1" dirty="0">
                <a:solidFill>
                  <a:srgbClr val="FFFF00"/>
                </a:solidFill>
                <a:latin typeface="Arial" pitchFamily="34" charset="0"/>
                <a:cs typeface="Arial" pitchFamily="34" charset="0"/>
              </a:rPr>
              <a:t>Daya dukung lingkungan hidup adalah kemampua</a:t>
            </a:r>
            <a:r>
              <a:rPr lang="en-US" sz="1400" b="1" dirty="0">
                <a:solidFill>
                  <a:srgbClr val="FFFF00"/>
                </a:solidFill>
                <a:latin typeface="Arial" pitchFamily="34" charset="0"/>
                <a:cs typeface="Arial" pitchFamily="34" charset="0"/>
              </a:rPr>
              <a:t>n </a:t>
            </a:r>
            <a:r>
              <a:rPr lang="id-ID" sz="1400" b="1" dirty="0">
                <a:solidFill>
                  <a:srgbClr val="FFFF00"/>
                </a:solidFill>
                <a:latin typeface="Arial" pitchFamily="34" charset="0"/>
                <a:cs typeface="Arial" pitchFamily="34" charset="0"/>
              </a:rPr>
              <a:t>lingkungan hidup untuk mendukung perikehidupan manusia, makhluk hidup lain, dan keseimbangan antarkeduanya</a:t>
            </a:r>
            <a:r>
              <a:rPr lang="en-US" sz="1400" b="1" dirty="0">
                <a:solidFill>
                  <a:srgbClr val="FFFF00"/>
                </a:solidFill>
                <a:latin typeface="Arial" pitchFamily="34" charset="0"/>
                <a:cs typeface="Arial" pitchFamily="34" charset="0"/>
              </a:rPr>
              <a:t>”</a:t>
            </a:r>
          </a:p>
          <a:p>
            <a:pPr algn="just" eaLnBrk="1" hangingPunct="1">
              <a:spcBef>
                <a:spcPct val="20000"/>
              </a:spcBef>
              <a:buClr>
                <a:schemeClr val="folHlink"/>
              </a:buClr>
              <a:buSzPct val="75000"/>
              <a:defRPr/>
            </a:pPr>
            <a:r>
              <a:rPr lang="en-US" sz="1400" b="1" dirty="0">
                <a:solidFill>
                  <a:srgbClr val="FFFF00"/>
                </a:solidFill>
                <a:latin typeface="Arial" pitchFamily="34" charset="0"/>
                <a:cs typeface="Arial" pitchFamily="34" charset="0"/>
              </a:rPr>
              <a:t>(UU RI No. 32 </a:t>
            </a:r>
            <a:r>
              <a:rPr lang="en-US" sz="1400" b="1" dirty="0" err="1">
                <a:solidFill>
                  <a:srgbClr val="FFFF00"/>
                </a:solidFill>
                <a:latin typeface="Arial" pitchFamily="34" charset="0"/>
                <a:cs typeface="Arial" pitchFamily="34" charset="0"/>
              </a:rPr>
              <a:t>Tahun</a:t>
            </a:r>
            <a:r>
              <a:rPr lang="en-US" sz="1400" b="1" dirty="0">
                <a:solidFill>
                  <a:srgbClr val="FFFF00"/>
                </a:solidFill>
                <a:latin typeface="Arial" pitchFamily="34" charset="0"/>
                <a:cs typeface="Arial" pitchFamily="34" charset="0"/>
              </a:rPr>
              <a:t> 2009 </a:t>
            </a:r>
            <a:r>
              <a:rPr lang="en-US" sz="1400" b="1" dirty="0" err="1">
                <a:solidFill>
                  <a:srgbClr val="FFFF00"/>
                </a:solidFill>
                <a:latin typeface="Arial" pitchFamily="34" charset="0"/>
                <a:cs typeface="Arial" pitchFamily="34" charset="0"/>
              </a:rPr>
              <a:t>Tentang</a:t>
            </a:r>
            <a:r>
              <a:rPr lang="en-US" sz="1400" b="1" dirty="0">
                <a:solidFill>
                  <a:srgbClr val="FFFF00"/>
                </a:solidFill>
                <a:latin typeface="Arial" pitchFamily="34" charset="0"/>
                <a:cs typeface="Arial" pitchFamily="34" charset="0"/>
              </a:rPr>
              <a:t> </a:t>
            </a:r>
            <a:r>
              <a:rPr lang="en-US" sz="1400" b="1" dirty="0" err="1">
                <a:solidFill>
                  <a:srgbClr val="FFFF00"/>
                </a:solidFill>
                <a:latin typeface="Arial" pitchFamily="34" charset="0"/>
                <a:cs typeface="Arial" pitchFamily="34" charset="0"/>
              </a:rPr>
              <a:t>Perlindungan</a:t>
            </a:r>
            <a:r>
              <a:rPr lang="en-US" sz="1400" b="1" dirty="0">
                <a:solidFill>
                  <a:srgbClr val="FFFF00"/>
                </a:solidFill>
                <a:latin typeface="Arial" pitchFamily="34" charset="0"/>
                <a:cs typeface="Arial" pitchFamily="34" charset="0"/>
              </a:rPr>
              <a:t> </a:t>
            </a:r>
            <a:r>
              <a:rPr lang="en-US" sz="1400" b="1" dirty="0" err="1">
                <a:solidFill>
                  <a:srgbClr val="FFFF00"/>
                </a:solidFill>
                <a:latin typeface="Arial" pitchFamily="34" charset="0"/>
                <a:cs typeface="Arial" pitchFamily="34" charset="0"/>
              </a:rPr>
              <a:t>dan</a:t>
            </a:r>
            <a:r>
              <a:rPr lang="en-US" sz="1400" b="1" dirty="0">
                <a:solidFill>
                  <a:srgbClr val="FFFF00"/>
                </a:solidFill>
                <a:latin typeface="Arial" pitchFamily="34" charset="0"/>
                <a:cs typeface="Arial" pitchFamily="34" charset="0"/>
              </a:rPr>
              <a:t> </a:t>
            </a:r>
            <a:r>
              <a:rPr lang="en-US" sz="1400" b="1" dirty="0" err="1">
                <a:solidFill>
                  <a:srgbClr val="FFFF00"/>
                </a:solidFill>
                <a:latin typeface="Arial" pitchFamily="34" charset="0"/>
                <a:cs typeface="Arial" pitchFamily="34" charset="0"/>
              </a:rPr>
              <a:t>Pengelolaan</a:t>
            </a:r>
            <a:r>
              <a:rPr lang="en-US" sz="1400" b="1" dirty="0">
                <a:solidFill>
                  <a:srgbClr val="FFFF00"/>
                </a:solidFill>
                <a:latin typeface="Arial" pitchFamily="34" charset="0"/>
                <a:cs typeface="Arial" pitchFamily="34" charset="0"/>
              </a:rPr>
              <a:t> </a:t>
            </a:r>
            <a:r>
              <a:rPr lang="en-US" sz="1400" b="1" dirty="0" err="1">
                <a:solidFill>
                  <a:srgbClr val="FFFF00"/>
                </a:solidFill>
                <a:latin typeface="Arial" pitchFamily="34" charset="0"/>
                <a:cs typeface="Arial" pitchFamily="34" charset="0"/>
              </a:rPr>
              <a:t>Lingkungan</a:t>
            </a:r>
            <a:r>
              <a:rPr lang="en-US" sz="1400" b="1" dirty="0">
                <a:solidFill>
                  <a:srgbClr val="FFFF00"/>
                </a:solidFill>
                <a:latin typeface="Arial" pitchFamily="34" charset="0"/>
                <a:cs typeface="Arial" pitchFamily="34" charset="0"/>
              </a:rPr>
              <a:t> </a:t>
            </a:r>
            <a:r>
              <a:rPr lang="en-US" sz="1400" b="1" dirty="0" err="1">
                <a:solidFill>
                  <a:srgbClr val="FFFF00"/>
                </a:solidFill>
                <a:latin typeface="Arial" pitchFamily="34" charset="0"/>
                <a:cs typeface="Arial" pitchFamily="34" charset="0"/>
              </a:rPr>
              <a:t>Hidup</a:t>
            </a:r>
            <a:r>
              <a:rPr lang="en-US" sz="1400" b="1" dirty="0">
                <a:solidFill>
                  <a:srgbClr val="FFFF00"/>
                </a:solidFill>
                <a:latin typeface="Arial" pitchFamily="34" charset="0"/>
                <a:cs typeface="Arial" pitchFamily="34" charset="0"/>
              </a:rPr>
              <a:t>)</a:t>
            </a:r>
          </a:p>
          <a:p>
            <a:pPr marL="273050" indent="-273050" algn="just" eaLnBrk="1" hangingPunct="1">
              <a:spcBef>
                <a:spcPct val="20000"/>
              </a:spcBef>
              <a:buClr>
                <a:schemeClr val="folHlink"/>
              </a:buClr>
              <a:buSzPct val="75000"/>
              <a:defRPr/>
            </a:pPr>
            <a:endParaRPr lang="en-US" sz="1400" b="1" dirty="0">
              <a:solidFill>
                <a:srgbClr val="FFFF00"/>
              </a:solidFill>
              <a:latin typeface="Arial" pitchFamily="34" charset="0"/>
              <a:cs typeface="Arial" pitchFamily="34" charset="0"/>
            </a:endParaRPr>
          </a:p>
        </p:txBody>
      </p:sp>
      <p:sp>
        <p:nvSpPr>
          <p:cNvPr id="6" name="Rectangle 5"/>
          <p:cNvSpPr/>
          <p:nvPr/>
        </p:nvSpPr>
        <p:spPr>
          <a:xfrm>
            <a:off x="-1" y="415827"/>
            <a:ext cx="4924927" cy="707886"/>
          </a:xfrm>
          <a:prstGeom prst="rect">
            <a:avLst/>
          </a:prstGeom>
          <a:noFill/>
        </p:spPr>
        <p:txBody>
          <a:bodyPr wrap="square">
            <a:spAutoFit/>
          </a:bodyPr>
          <a:lstStyle/>
          <a:p>
            <a:pPr algn="ctr" eaLnBrk="1" hangingPunct="1">
              <a:defRPr/>
            </a:pPr>
            <a:r>
              <a:rPr lang="en-US" sz="4000" dirty="0">
                <a:ln w="18415" cmpd="sng">
                  <a:noFill/>
                  <a:prstDash val="solid"/>
                </a:ln>
                <a:solidFill>
                  <a:schemeClr val="bg1"/>
                </a:solidFill>
                <a:latin typeface="Adobe Caslon Pro" pitchFamily="18" charset="0"/>
              </a:rPr>
              <a:t>LINGKUNGAN</a:t>
            </a:r>
          </a:p>
        </p:txBody>
      </p:sp>
      <p:sp>
        <p:nvSpPr>
          <p:cNvPr id="32773" name="Slide Number Placeholder 6"/>
          <p:cNvSpPr>
            <a:spLocks noGrp="1"/>
          </p:cNvSpPr>
          <p:nvPr>
            <p:ph type="sldNum" sz="quarter" idx="12"/>
          </p:nvPr>
        </p:nvSpPr>
        <p:spPr bwMode="auto">
          <a:xfrm>
            <a:off x="9096375" y="6286500"/>
            <a:ext cx="660400" cy="441325"/>
          </a:xfrm>
          <a:prstGeom prst="rect">
            <a:avLst/>
          </a:prstGeom>
          <a:noFill/>
          <a:ln>
            <a:miter lim="800000"/>
            <a:headEnd/>
            <a:tailEnd/>
          </a:ln>
        </p:spPr>
        <p:txBody>
          <a:bodyPr/>
          <a:lstStyle/>
          <a:p>
            <a:fld id="{54714EB0-0EEB-4B60-8562-4CC4C7D000F7}" type="slidenum">
              <a:rPr lang="en-US" sz="1400" smtClean="0"/>
              <a:pPr/>
              <a:t>2</a:t>
            </a:fld>
            <a:endParaRPr lang="en-US" sz="1400" dirty="0"/>
          </a:p>
        </p:txBody>
      </p:sp>
      <p:sp>
        <p:nvSpPr>
          <p:cNvPr id="2" name="Rectangle 1"/>
          <p:cNvSpPr/>
          <p:nvPr/>
        </p:nvSpPr>
        <p:spPr>
          <a:xfrm>
            <a:off x="201010" y="2975747"/>
            <a:ext cx="4572871" cy="830997"/>
          </a:xfrm>
          <a:prstGeom prst="rect">
            <a:avLst/>
          </a:prstGeom>
          <a:noFill/>
        </p:spPr>
        <p:txBody>
          <a:bodyPr wrap="square">
            <a:spAutoFit/>
          </a:bodyPr>
          <a:lstStyle/>
          <a:p>
            <a:pPr algn="just"/>
            <a:r>
              <a:rPr lang="en-US" sz="1200" dirty="0" err="1">
                <a:solidFill>
                  <a:schemeClr val="bg1"/>
                </a:solidFill>
              </a:rPr>
              <a:t>Dalam</a:t>
            </a:r>
            <a:r>
              <a:rPr lang="en-US" sz="1200" dirty="0">
                <a:solidFill>
                  <a:schemeClr val="bg1"/>
                </a:solidFill>
              </a:rPr>
              <a:t> </a:t>
            </a:r>
            <a:r>
              <a:rPr lang="en-US" sz="1200" dirty="0" err="1">
                <a:solidFill>
                  <a:schemeClr val="bg1"/>
                </a:solidFill>
              </a:rPr>
              <a:t>lingkungan</a:t>
            </a:r>
            <a:r>
              <a:rPr lang="en-US" sz="1200" dirty="0">
                <a:solidFill>
                  <a:schemeClr val="bg1"/>
                </a:solidFill>
              </a:rPr>
              <a:t> </a:t>
            </a:r>
            <a:r>
              <a:rPr lang="en-US" sz="1200" dirty="0" err="1">
                <a:solidFill>
                  <a:schemeClr val="bg1"/>
                </a:solidFill>
              </a:rPr>
              <a:t>hidup</a:t>
            </a:r>
            <a:r>
              <a:rPr lang="en-US" sz="1200" dirty="0">
                <a:solidFill>
                  <a:schemeClr val="bg1"/>
                </a:solidFill>
              </a:rPr>
              <a:t> </a:t>
            </a:r>
            <a:r>
              <a:rPr lang="en-US" sz="1200" dirty="0" err="1">
                <a:solidFill>
                  <a:schemeClr val="bg1"/>
                </a:solidFill>
              </a:rPr>
              <a:t>terdapat</a:t>
            </a:r>
            <a:r>
              <a:rPr lang="en-US" sz="1200" dirty="0">
                <a:solidFill>
                  <a:schemeClr val="bg1"/>
                </a:solidFill>
              </a:rPr>
              <a:t> </a:t>
            </a:r>
            <a:r>
              <a:rPr lang="en-US" sz="1200" dirty="0" err="1">
                <a:solidFill>
                  <a:schemeClr val="bg1"/>
                </a:solidFill>
              </a:rPr>
              <a:t>ekosistem</a:t>
            </a:r>
            <a:r>
              <a:rPr lang="en-US" sz="1200" dirty="0">
                <a:solidFill>
                  <a:schemeClr val="bg1"/>
                </a:solidFill>
              </a:rPr>
              <a:t>, </a:t>
            </a:r>
            <a:r>
              <a:rPr lang="en-US" sz="1200" dirty="0" err="1">
                <a:solidFill>
                  <a:schemeClr val="bg1"/>
                </a:solidFill>
              </a:rPr>
              <a:t>yaitu</a:t>
            </a:r>
            <a:r>
              <a:rPr lang="en-US" sz="1200" dirty="0">
                <a:solidFill>
                  <a:schemeClr val="bg1"/>
                </a:solidFill>
              </a:rPr>
              <a:t> </a:t>
            </a:r>
            <a:r>
              <a:rPr lang="en-US" sz="1200" dirty="0" err="1">
                <a:solidFill>
                  <a:schemeClr val="bg1"/>
                </a:solidFill>
              </a:rPr>
              <a:t>tatanan</a:t>
            </a:r>
            <a:r>
              <a:rPr lang="en-US" sz="1200" dirty="0">
                <a:solidFill>
                  <a:schemeClr val="bg1"/>
                </a:solidFill>
              </a:rPr>
              <a:t> </a:t>
            </a:r>
            <a:r>
              <a:rPr lang="en-US" sz="1200" dirty="0" err="1">
                <a:solidFill>
                  <a:schemeClr val="bg1"/>
                </a:solidFill>
              </a:rPr>
              <a:t>unsur</a:t>
            </a:r>
            <a:r>
              <a:rPr lang="en-US" sz="1200" dirty="0">
                <a:solidFill>
                  <a:schemeClr val="bg1"/>
                </a:solidFill>
              </a:rPr>
              <a:t> </a:t>
            </a:r>
            <a:r>
              <a:rPr lang="en-US" sz="1200" dirty="0" err="1">
                <a:solidFill>
                  <a:schemeClr val="bg1"/>
                </a:solidFill>
              </a:rPr>
              <a:t>lingkungan</a:t>
            </a:r>
            <a:r>
              <a:rPr lang="en-US" sz="1200" dirty="0">
                <a:solidFill>
                  <a:schemeClr val="bg1"/>
                </a:solidFill>
              </a:rPr>
              <a:t> </a:t>
            </a:r>
            <a:r>
              <a:rPr lang="en-US" sz="1200" dirty="0" err="1">
                <a:solidFill>
                  <a:schemeClr val="bg1"/>
                </a:solidFill>
              </a:rPr>
              <a:t>hidup</a:t>
            </a:r>
            <a:r>
              <a:rPr lang="en-US" sz="1200" dirty="0">
                <a:solidFill>
                  <a:schemeClr val="bg1"/>
                </a:solidFill>
              </a:rPr>
              <a:t> yang </a:t>
            </a:r>
            <a:r>
              <a:rPr lang="en-US" sz="1200" dirty="0" err="1">
                <a:solidFill>
                  <a:schemeClr val="bg1"/>
                </a:solidFill>
              </a:rPr>
              <a:t>merupakan</a:t>
            </a:r>
            <a:r>
              <a:rPr lang="en-US" sz="1200" dirty="0">
                <a:solidFill>
                  <a:schemeClr val="bg1"/>
                </a:solidFill>
              </a:rPr>
              <a:t> </a:t>
            </a:r>
            <a:r>
              <a:rPr lang="en-US" sz="1200" dirty="0" err="1">
                <a:solidFill>
                  <a:schemeClr val="bg1"/>
                </a:solidFill>
              </a:rPr>
              <a:t>kesatuan</a:t>
            </a:r>
            <a:r>
              <a:rPr lang="en-US" sz="1200" dirty="0">
                <a:solidFill>
                  <a:schemeClr val="bg1"/>
                </a:solidFill>
              </a:rPr>
              <a:t> </a:t>
            </a:r>
            <a:r>
              <a:rPr lang="en-US" sz="1200" dirty="0" err="1">
                <a:solidFill>
                  <a:schemeClr val="bg1"/>
                </a:solidFill>
              </a:rPr>
              <a:t>utuh</a:t>
            </a:r>
            <a:r>
              <a:rPr lang="en-US" sz="1200" dirty="0">
                <a:solidFill>
                  <a:schemeClr val="bg1"/>
                </a:solidFill>
              </a:rPr>
              <a:t> </a:t>
            </a:r>
            <a:r>
              <a:rPr lang="en-US" sz="1200" dirty="0" err="1">
                <a:solidFill>
                  <a:schemeClr val="bg1"/>
                </a:solidFill>
              </a:rPr>
              <a:t>menyeluruh</a:t>
            </a:r>
            <a:r>
              <a:rPr lang="en-US" sz="1200" dirty="0">
                <a:solidFill>
                  <a:schemeClr val="bg1"/>
                </a:solidFill>
              </a:rPr>
              <a:t> </a:t>
            </a:r>
            <a:r>
              <a:rPr lang="en-US" sz="1200" dirty="0" err="1">
                <a:solidFill>
                  <a:schemeClr val="bg1"/>
                </a:solidFill>
              </a:rPr>
              <a:t>dan</a:t>
            </a:r>
            <a:r>
              <a:rPr lang="en-US" sz="1200" dirty="0">
                <a:solidFill>
                  <a:schemeClr val="bg1"/>
                </a:solidFill>
              </a:rPr>
              <a:t> </a:t>
            </a:r>
            <a:r>
              <a:rPr lang="en-US" sz="1200" dirty="0" err="1">
                <a:solidFill>
                  <a:schemeClr val="bg1"/>
                </a:solidFill>
              </a:rPr>
              <a:t>saling</a:t>
            </a:r>
            <a:r>
              <a:rPr lang="en-US" sz="1200" dirty="0">
                <a:solidFill>
                  <a:schemeClr val="bg1"/>
                </a:solidFill>
              </a:rPr>
              <a:t> </a:t>
            </a:r>
            <a:r>
              <a:rPr lang="en-US" sz="1200" dirty="0" err="1">
                <a:solidFill>
                  <a:schemeClr val="bg1"/>
                </a:solidFill>
              </a:rPr>
              <a:t>mempengaruhi</a:t>
            </a:r>
            <a:r>
              <a:rPr lang="en-US" sz="1200" dirty="0">
                <a:solidFill>
                  <a:schemeClr val="bg1"/>
                </a:solidFill>
              </a:rPr>
              <a:t> </a:t>
            </a:r>
            <a:r>
              <a:rPr lang="en-US" sz="1200" dirty="0" err="1">
                <a:solidFill>
                  <a:schemeClr val="bg1"/>
                </a:solidFill>
              </a:rPr>
              <a:t>dalam</a:t>
            </a:r>
            <a:r>
              <a:rPr lang="en-US" sz="1200" dirty="0">
                <a:solidFill>
                  <a:schemeClr val="bg1"/>
                </a:solidFill>
              </a:rPr>
              <a:t> </a:t>
            </a:r>
            <a:r>
              <a:rPr lang="en-US" sz="1200" dirty="0" err="1">
                <a:solidFill>
                  <a:schemeClr val="bg1"/>
                </a:solidFill>
              </a:rPr>
              <a:t>membentuk</a:t>
            </a:r>
            <a:r>
              <a:rPr lang="en-US" sz="1200" dirty="0">
                <a:solidFill>
                  <a:schemeClr val="bg1"/>
                </a:solidFill>
              </a:rPr>
              <a:t> </a:t>
            </a:r>
            <a:r>
              <a:rPr lang="en-US" sz="1200" dirty="0" err="1">
                <a:solidFill>
                  <a:schemeClr val="bg1"/>
                </a:solidFill>
              </a:rPr>
              <a:t>keseimbangan</a:t>
            </a:r>
            <a:r>
              <a:rPr lang="en-US" sz="1200" dirty="0">
                <a:solidFill>
                  <a:schemeClr val="bg1"/>
                </a:solidFill>
              </a:rPr>
              <a:t>, </a:t>
            </a:r>
            <a:r>
              <a:rPr lang="en-US" sz="1200" dirty="0" err="1">
                <a:solidFill>
                  <a:schemeClr val="bg1"/>
                </a:solidFill>
              </a:rPr>
              <a:t>stabilitas</a:t>
            </a:r>
            <a:r>
              <a:rPr lang="en-US" sz="1200" dirty="0">
                <a:solidFill>
                  <a:schemeClr val="bg1"/>
                </a:solidFill>
              </a:rPr>
              <a:t>, </a:t>
            </a:r>
            <a:r>
              <a:rPr lang="en-US" sz="1200" dirty="0" err="1">
                <a:solidFill>
                  <a:schemeClr val="bg1"/>
                </a:solidFill>
              </a:rPr>
              <a:t>dan</a:t>
            </a:r>
            <a:r>
              <a:rPr lang="en-US" sz="1200" dirty="0">
                <a:solidFill>
                  <a:schemeClr val="bg1"/>
                </a:solidFill>
              </a:rPr>
              <a:t> </a:t>
            </a:r>
            <a:r>
              <a:rPr lang="en-US" sz="1200" dirty="0" err="1">
                <a:solidFill>
                  <a:schemeClr val="bg1"/>
                </a:solidFill>
              </a:rPr>
              <a:t>produktivitas</a:t>
            </a:r>
            <a:r>
              <a:rPr lang="en-US" sz="1200" dirty="0">
                <a:solidFill>
                  <a:schemeClr val="bg1"/>
                </a:solidFill>
              </a:rPr>
              <a:t> </a:t>
            </a:r>
            <a:r>
              <a:rPr lang="en-US" sz="1200" dirty="0" err="1">
                <a:solidFill>
                  <a:schemeClr val="bg1"/>
                </a:solidFill>
              </a:rPr>
              <a:t>lingkungan</a:t>
            </a:r>
            <a:r>
              <a:rPr lang="en-US" sz="1200" dirty="0">
                <a:solidFill>
                  <a:schemeClr val="bg1"/>
                </a:solidFill>
              </a:rPr>
              <a:t> </a:t>
            </a:r>
            <a:r>
              <a:rPr lang="en-US" sz="1200" dirty="0" err="1">
                <a:solidFill>
                  <a:schemeClr val="bg1"/>
                </a:solidFill>
              </a:rPr>
              <a:t>hidup</a:t>
            </a:r>
            <a:endParaRPr lang="en-US" sz="1200" dirty="0">
              <a:solidFill>
                <a:schemeClr val="bg1"/>
              </a:solidFill>
            </a:endParaRPr>
          </a:p>
        </p:txBody>
      </p:sp>
      <p:sp>
        <p:nvSpPr>
          <p:cNvPr id="3" name="Rectangle 2"/>
          <p:cNvSpPr/>
          <p:nvPr/>
        </p:nvSpPr>
        <p:spPr>
          <a:xfrm>
            <a:off x="0" y="5658778"/>
            <a:ext cx="9756775" cy="830997"/>
          </a:xfrm>
          <a:prstGeom prst="rect">
            <a:avLst/>
          </a:prstGeom>
          <a:ln>
            <a:noFill/>
          </a:ln>
        </p:spPr>
        <p:txBody>
          <a:bodyPr wrap="square">
            <a:spAutoFit/>
          </a:bodyPr>
          <a:lstStyle/>
          <a:p>
            <a:pPr algn="ctr"/>
            <a:r>
              <a:rPr lang="id-ID" b="1" i="1" dirty="0">
                <a:ln w="11430">
                  <a:solidFill>
                    <a:srgbClr val="C00000"/>
                  </a:solidFill>
                </a:ln>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id-ID" b="1" i="1" dirty="0">
                <a:ln w="11430">
                  <a:noFill/>
                </a:ln>
                <a:solidFill>
                  <a:schemeClr val="bg1"/>
                </a:solidFill>
                <a:effectLst>
                  <a:outerShdw blurRad="38100" dist="38100" dir="2700000" algn="tl">
                    <a:srgbClr val="000000">
                      <a:alpha val="43137"/>
                    </a:srgbClr>
                  </a:outerShdw>
                </a:effectLst>
                <a:latin typeface="Arial" pitchFamily="34" charset="0"/>
                <a:cs typeface="Arial" pitchFamily="34" charset="0"/>
              </a:rPr>
              <a:t>Kelangsungan hidup manusia bergantung pada lingkungan sbg sistem pendukung kehidupan (life support systems</a:t>
            </a:r>
            <a:r>
              <a:rPr lang="id-ID" b="1" dirty="0">
                <a:ln w="11430">
                  <a:noFill/>
                </a:ln>
                <a:solidFill>
                  <a:schemeClr val="bg1"/>
                </a:solidFill>
                <a:effectLst>
                  <a:outerShdw blurRad="38100" dist="38100" dir="2700000" algn="tl">
                    <a:srgbClr val="000000">
                      <a:alpha val="43137"/>
                    </a:srgbClr>
                  </a:outerShdw>
                </a:effectLst>
                <a:latin typeface="Arial Narrow" pitchFamily="34" charset="0"/>
              </a:rPr>
              <a:t>)      </a:t>
            </a:r>
            <a:endParaRPr lang="en-US" dirty="0">
              <a:ln w="11430">
                <a:noFill/>
              </a:ln>
              <a:solidFill>
                <a:schemeClr val="bg1"/>
              </a:solidFill>
              <a:effectLst>
                <a:outerShdw blurRad="38100" dist="38100" dir="2700000" algn="tl">
                  <a:srgbClr val="000000">
                    <a:alpha val="43137"/>
                  </a:srgbClr>
                </a:outerShdw>
              </a:effectLst>
            </a:endParaRPr>
          </a:p>
        </p:txBody>
      </p:sp>
      <p:sp>
        <p:nvSpPr>
          <p:cNvPr id="4" name="Footer Placeholder 3"/>
          <p:cNvSpPr>
            <a:spLocks noGrp="1"/>
          </p:cNvSpPr>
          <p:nvPr>
            <p:ph type="ftr" sz="quarter" idx="11"/>
          </p:nvPr>
        </p:nvSpPr>
        <p:spPr/>
        <p:txBody>
          <a:bodyPr/>
          <a:lstStyle/>
          <a:p>
            <a:r>
              <a:rPr lang="en-US"/>
              <a:t>ISO 14001:2015 2/Rev 01 © Copyright, Sentral Sistem, Okt 2016</a:t>
            </a:r>
          </a:p>
        </p:txBody>
      </p:sp>
    </p:spTree>
    <p:extLst>
      <p:ext uri="{BB962C8B-B14F-4D97-AF65-F5344CB8AC3E}">
        <p14:creationId xmlns:p14="http://schemas.microsoft.com/office/powerpoint/2010/main" val="189177387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 y="0"/>
            <a:ext cx="9905999" cy="6858000"/>
          </a:xfrm>
          <a:prstGeom prst="rect">
            <a:avLst/>
          </a:prstGeom>
        </p:spPr>
      </p:pic>
      <p:sp>
        <p:nvSpPr>
          <p:cNvPr id="4" name="Rectangle 3"/>
          <p:cNvSpPr/>
          <p:nvPr/>
        </p:nvSpPr>
        <p:spPr>
          <a:xfrm>
            <a:off x="2497056" y="-407404"/>
            <a:ext cx="7408944" cy="741026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 name="Rectangle 4"/>
          <p:cNvSpPr/>
          <p:nvPr/>
        </p:nvSpPr>
        <p:spPr>
          <a:xfrm>
            <a:off x="2178966" y="0"/>
            <a:ext cx="5980152" cy="110799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r"/>
            <a:r>
              <a:rPr lang="en-US" sz="6600" b="1" dirty="0">
                <a:ln/>
                <a:solidFill>
                  <a:srgbClr val="00B050"/>
                </a:solidFill>
                <a:latin typeface="+mn-lt"/>
                <a:cs typeface="Impact"/>
              </a:rPr>
              <a:t>PERENCANAAN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4195" y="69291"/>
            <a:ext cx="1616726" cy="559359"/>
          </a:xfrm>
          <a:prstGeom prst="rect">
            <a:avLst/>
          </a:prstGeom>
        </p:spPr>
      </p:pic>
      <p:sp>
        <p:nvSpPr>
          <p:cNvPr id="7" name="TextBox 6"/>
          <p:cNvSpPr txBox="1"/>
          <p:nvPr/>
        </p:nvSpPr>
        <p:spPr>
          <a:xfrm>
            <a:off x="2684892" y="1346908"/>
            <a:ext cx="6877653" cy="5324535"/>
          </a:xfrm>
          <a:prstGeom prst="rect">
            <a:avLst/>
          </a:prstGeom>
          <a:noFill/>
        </p:spPr>
        <p:txBody>
          <a:bodyPr wrap="square" rtlCol="0">
            <a:spAutoFit/>
          </a:bodyPr>
          <a:lstStyle/>
          <a:p>
            <a:pPr marL="285750" indent="-285750">
              <a:buFont typeface="+mj-lt"/>
              <a:buAutoNum type="arabicPeriod"/>
            </a:pPr>
            <a:r>
              <a:rPr lang="en-US" sz="2000" b="1" dirty="0" err="1"/>
              <a:t>Perencanaan</a:t>
            </a:r>
            <a:r>
              <a:rPr lang="en-US" sz="2000" b="1" dirty="0"/>
              <a:t> </a:t>
            </a:r>
            <a:r>
              <a:rPr lang="en-US" sz="2000" b="1" dirty="0" err="1"/>
              <a:t>untuk</a:t>
            </a:r>
            <a:r>
              <a:rPr lang="en-US" sz="2000" b="1" dirty="0"/>
              <a:t> </a:t>
            </a:r>
            <a:r>
              <a:rPr lang="en-US" sz="2000" b="1" dirty="0" err="1"/>
              <a:t>menangani</a:t>
            </a:r>
            <a:r>
              <a:rPr lang="en-US" sz="2000" b="1" dirty="0"/>
              <a:t> RISIKO &amp;PELUANG</a:t>
            </a:r>
          </a:p>
          <a:p>
            <a:pPr marL="282575" lvl="1"/>
            <a:r>
              <a:rPr lang="en-US" sz="2000" dirty="0"/>
              <a:t>Goal : </a:t>
            </a:r>
            <a:r>
              <a:rPr lang="en-US" sz="2000" dirty="0" err="1"/>
              <a:t>membuat</a:t>
            </a:r>
            <a:r>
              <a:rPr lang="en-US" sz="2000" dirty="0"/>
              <a:t> </a:t>
            </a:r>
            <a:r>
              <a:rPr lang="en-US" sz="2000" dirty="0" err="1"/>
              <a:t>sistem</a:t>
            </a:r>
            <a:r>
              <a:rPr lang="en-US" sz="2000" dirty="0"/>
              <a:t> </a:t>
            </a:r>
            <a:r>
              <a:rPr lang="en-US" sz="2000" dirty="0" err="1"/>
              <a:t>manajemen</a:t>
            </a:r>
            <a:r>
              <a:rPr lang="en-US" sz="2000" dirty="0"/>
              <a:t> </a:t>
            </a:r>
            <a:r>
              <a:rPr lang="en-US" sz="2000" dirty="0" err="1"/>
              <a:t>lingkungan</a:t>
            </a:r>
            <a:r>
              <a:rPr lang="en-US" sz="2000" dirty="0"/>
              <a:t> </a:t>
            </a:r>
            <a:r>
              <a:rPr lang="en-US" sz="2000" dirty="0" err="1"/>
              <a:t>berbasis</a:t>
            </a:r>
            <a:r>
              <a:rPr lang="en-US" sz="2000" dirty="0"/>
              <a:t> PENCEGAHAN</a:t>
            </a:r>
          </a:p>
          <a:p>
            <a:pPr marL="282575" lvl="1"/>
            <a:endParaRPr lang="en-US" sz="2000" dirty="0"/>
          </a:p>
          <a:p>
            <a:pPr marL="342900" indent="-342900">
              <a:buFont typeface="+mj-lt"/>
              <a:buAutoNum type="arabicPeriod"/>
            </a:pPr>
            <a:r>
              <a:rPr lang="en-US" sz="2000" b="1" dirty="0" err="1"/>
              <a:t>Perencanaan</a:t>
            </a:r>
            <a:r>
              <a:rPr lang="en-US" sz="2000" b="1" dirty="0"/>
              <a:t> </a:t>
            </a:r>
            <a:r>
              <a:rPr lang="en-US" sz="2000" b="1" dirty="0" err="1"/>
              <a:t>untuk</a:t>
            </a:r>
            <a:r>
              <a:rPr lang="en-US" sz="2000" b="1" dirty="0"/>
              <a:t> </a:t>
            </a:r>
            <a:r>
              <a:rPr lang="en-US" sz="2000" b="1" dirty="0" err="1"/>
              <a:t>menjadi</a:t>
            </a:r>
            <a:r>
              <a:rPr lang="en-US" sz="2000" b="1" dirty="0"/>
              <a:t> </a:t>
            </a:r>
            <a:r>
              <a:rPr lang="en-US" sz="2000" b="1" dirty="0" err="1"/>
              <a:t>lebih</a:t>
            </a:r>
            <a:r>
              <a:rPr lang="en-US" sz="2000" b="1" dirty="0"/>
              <a:t> </a:t>
            </a:r>
            <a:r>
              <a:rPr lang="en-US" sz="2000" b="1" dirty="0" err="1"/>
              <a:t>baik</a:t>
            </a:r>
            <a:endParaRPr lang="en-US" sz="2000" b="1" dirty="0"/>
          </a:p>
          <a:p>
            <a:pPr marL="571500" indent="-285750">
              <a:buFont typeface="Wingdings" charset="2"/>
              <a:buChar char="§"/>
            </a:pPr>
            <a:r>
              <a:rPr lang="en-US" sz="2000" dirty="0" err="1"/>
              <a:t>Mengidentifikasi</a:t>
            </a:r>
            <a:r>
              <a:rPr lang="en-US" sz="2000" dirty="0"/>
              <a:t> RISIKO &amp; PELUANG</a:t>
            </a:r>
          </a:p>
          <a:p>
            <a:pPr marL="571500" indent="-285750">
              <a:buFont typeface="Wingdings" charset="2"/>
              <a:buChar char="§"/>
            </a:pPr>
            <a:r>
              <a:rPr lang="en-US" sz="2000" dirty="0" err="1"/>
              <a:t>Mengidentifikasi</a:t>
            </a:r>
            <a:r>
              <a:rPr lang="en-US" sz="2000" dirty="0"/>
              <a:t> KEWAJIBAN PENAATAN</a:t>
            </a:r>
          </a:p>
          <a:p>
            <a:pPr marL="571500" indent="-285750">
              <a:buFont typeface="Wingdings" charset="2"/>
              <a:buChar char="§"/>
            </a:pPr>
            <a:r>
              <a:rPr lang="en-US" sz="2000" dirty="0" err="1"/>
              <a:t>Mengidentifikasi</a:t>
            </a:r>
            <a:r>
              <a:rPr lang="en-US" sz="2000" dirty="0"/>
              <a:t> ASPEK LINGKUNGAN</a:t>
            </a:r>
          </a:p>
          <a:p>
            <a:pPr marL="571500" indent="-285750">
              <a:buFont typeface="Wingdings" charset="2"/>
              <a:buChar char="§"/>
            </a:pPr>
            <a:r>
              <a:rPr lang="en-US" sz="2000" dirty="0" err="1"/>
              <a:t>Membuat</a:t>
            </a:r>
            <a:r>
              <a:rPr lang="en-US" sz="2000" dirty="0"/>
              <a:t> PROGRAM PENGENDALIAN</a:t>
            </a:r>
          </a:p>
          <a:p>
            <a:pPr marL="571500" indent="-285750">
              <a:buFont typeface="Wingdings" charset="2"/>
              <a:buChar char="§"/>
            </a:pPr>
            <a:r>
              <a:rPr lang="en-US" sz="2000" dirty="0" err="1"/>
              <a:t>Menetapkan</a:t>
            </a:r>
            <a:r>
              <a:rPr lang="en-US" sz="2000" dirty="0"/>
              <a:t> SASARAN LINGKUNGAN </a:t>
            </a:r>
            <a:r>
              <a:rPr lang="en-US" sz="2000" dirty="0" err="1"/>
              <a:t>pada</a:t>
            </a:r>
            <a:r>
              <a:rPr lang="en-US" sz="2000" dirty="0"/>
              <a:t> </a:t>
            </a:r>
            <a:r>
              <a:rPr lang="en-US" sz="2000" dirty="0" err="1"/>
              <a:t>fungsi</a:t>
            </a:r>
            <a:r>
              <a:rPr lang="en-US" sz="2000" dirty="0"/>
              <a:t> </a:t>
            </a:r>
            <a:r>
              <a:rPr lang="en-US" sz="2000" dirty="0" err="1"/>
              <a:t>dan</a:t>
            </a:r>
            <a:r>
              <a:rPr lang="en-US" sz="2000" dirty="0"/>
              <a:t> </a:t>
            </a:r>
            <a:r>
              <a:rPr lang="en-US" sz="2000" dirty="0" err="1"/>
              <a:t>tingkatan</a:t>
            </a:r>
            <a:r>
              <a:rPr lang="en-US" sz="2000" dirty="0"/>
              <a:t> </a:t>
            </a:r>
            <a:r>
              <a:rPr lang="en-US" sz="2000" dirty="0" err="1"/>
              <a:t>terkait</a:t>
            </a:r>
            <a:r>
              <a:rPr lang="en-US" sz="2000" dirty="0"/>
              <a:t> (</a:t>
            </a:r>
            <a:r>
              <a:rPr lang="en-US" sz="2000" dirty="0" err="1"/>
              <a:t>Fokus</a:t>
            </a:r>
            <a:r>
              <a:rPr lang="en-US" sz="2000" dirty="0"/>
              <a:t> </a:t>
            </a:r>
            <a:r>
              <a:rPr lang="en-US" sz="2000" dirty="0" err="1"/>
              <a:t>pada</a:t>
            </a:r>
            <a:r>
              <a:rPr lang="en-US" sz="2000" dirty="0"/>
              <a:t> IMPROVEMENT)</a:t>
            </a:r>
          </a:p>
          <a:p>
            <a:pPr marL="571500" indent="-285750">
              <a:buFont typeface="Wingdings" charset="2"/>
              <a:buChar char="§"/>
            </a:pPr>
            <a:r>
              <a:rPr lang="en-US" sz="2000" dirty="0" err="1"/>
              <a:t>Membuat</a:t>
            </a:r>
            <a:r>
              <a:rPr lang="en-US" sz="2000" dirty="0"/>
              <a:t> PROGRAM KERJA </a:t>
            </a:r>
            <a:r>
              <a:rPr lang="en-US" sz="2000" dirty="0" err="1"/>
              <a:t>untuk</a:t>
            </a:r>
            <a:r>
              <a:rPr lang="en-US" sz="2000" dirty="0"/>
              <a:t> </a:t>
            </a:r>
            <a:r>
              <a:rPr lang="en-US" sz="2000" dirty="0" err="1"/>
              <a:t>sasaran</a:t>
            </a:r>
            <a:r>
              <a:rPr lang="en-US" sz="2000" dirty="0"/>
              <a:t> </a:t>
            </a:r>
            <a:r>
              <a:rPr lang="en-US" sz="2000" dirty="0" err="1"/>
              <a:t>lingkungan</a:t>
            </a:r>
            <a:endParaRPr lang="en-US" sz="2000" dirty="0"/>
          </a:p>
          <a:p>
            <a:pPr marL="285750"/>
            <a:endParaRPr lang="en-US" sz="2000" dirty="0"/>
          </a:p>
          <a:p>
            <a:pPr marL="285750" indent="-285750">
              <a:buFont typeface="+mj-lt"/>
              <a:buAutoNum type="arabicPeriod" startAt="3"/>
            </a:pPr>
            <a:r>
              <a:rPr lang="en-US" sz="2000" b="1" dirty="0" err="1"/>
              <a:t>Rencana</a:t>
            </a:r>
            <a:r>
              <a:rPr lang="en-US" sz="2000" b="1" dirty="0"/>
              <a:t> </a:t>
            </a:r>
            <a:r>
              <a:rPr lang="en-US" sz="2000" b="1" dirty="0" err="1"/>
              <a:t>tindakan</a:t>
            </a:r>
            <a:r>
              <a:rPr lang="en-US" sz="2000" b="1" dirty="0"/>
              <a:t> </a:t>
            </a:r>
            <a:r>
              <a:rPr lang="en-US" sz="2000" b="1" dirty="0" err="1"/>
              <a:t>untuk</a:t>
            </a:r>
            <a:r>
              <a:rPr lang="en-US" sz="2000" b="1" dirty="0"/>
              <a:t> </a:t>
            </a:r>
            <a:r>
              <a:rPr lang="en-US" sz="2000" b="1" dirty="0" err="1"/>
              <a:t>mengatasi</a:t>
            </a:r>
            <a:r>
              <a:rPr lang="en-US" sz="2000" b="1" dirty="0"/>
              <a:t> :</a:t>
            </a:r>
          </a:p>
          <a:p>
            <a:pPr marL="635000" lvl="1" indent="-342900">
              <a:buFont typeface="Wingdings" panose="05000000000000000000" pitchFamily="2" charset="2"/>
              <a:buChar char="§"/>
            </a:pPr>
            <a:r>
              <a:rPr lang="en-US" sz="2000" dirty="0" err="1"/>
              <a:t>Risiko</a:t>
            </a:r>
            <a:r>
              <a:rPr lang="en-US" sz="2000" dirty="0"/>
              <a:t> </a:t>
            </a:r>
            <a:r>
              <a:rPr lang="en-US" sz="2000" dirty="0" err="1"/>
              <a:t>dan</a:t>
            </a:r>
            <a:r>
              <a:rPr lang="en-US" sz="2000" dirty="0"/>
              <a:t> </a:t>
            </a:r>
            <a:r>
              <a:rPr lang="en-US" sz="2000" dirty="0" err="1"/>
              <a:t>Peluang</a:t>
            </a:r>
            <a:endParaRPr lang="en-US" sz="2000" dirty="0"/>
          </a:p>
          <a:p>
            <a:pPr marL="635000" lvl="1" indent="-342900">
              <a:buFont typeface="Wingdings" panose="05000000000000000000" pitchFamily="2" charset="2"/>
              <a:buChar char="§"/>
            </a:pPr>
            <a:r>
              <a:rPr lang="en-US" sz="2000" dirty="0" err="1"/>
              <a:t>Aspek</a:t>
            </a:r>
            <a:r>
              <a:rPr lang="en-US" sz="2000" dirty="0"/>
              <a:t> </a:t>
            </a:r>
            <a:r>
              <a:rPr lang="en-US" sz="2000" dirty="0" err="1"/>
              <a:t>Lingkungan</a:t>
            </a:r>
            <a:r>
              <a:rPr lang="en-US" sz="2000" dirty="0"/>
              <a:t> </a:t>
            </a:r>
            <a:r>
              <a:rPr lang="en-US" sz="2000" dirty="0" err="1"/>
              <a:t>Penting</a:t>
            </a:r>
            <a:endParaRPr lang="en-US" sz="2000" dirty="0"/>
          </a:p>
          <a:p>
            <a:pPr marL="635000" lvl="1" indent="-342900">
              <a:buFont typeface="Wingdings" panose="05000000000000000000" pitchFamily="2" charset="2"/>
              <a:buChar char="§"/>
            </a:pPr>
            <a:r>
              <a:rPr lang="en-US" sz="2000" dirty="0" err="1"/>
              <a:t>Kewajiban</a:t>
            </a:r>
            <a:r>
              <a:rPr lang="en-US" sz="2000" dirty="0"/>
              <a:t> </a:t>
            </a:r>
            <a:r>
              <a:rPr lang="en-US" sz="2000" dirty="0" err="1"/>
              <a:t>Penaatan</a:t>
            </a:r>
            <a:endParaRPr lang="en-US" sz="2000" dirty="0"/>
          </a:p>
        </p:txBody>
      </p:sp>
      <p:sp>
        <p:nvSpPr>
          <p:cNvPr id="2" name="Footer Placeholder 1"/>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
        <p:nvSpPr>
          <p:cNvPr id="8" name="Slide Number Placeholder 7"/>
          <p:cNvSpPr>
            <a:spLocks noGrp="1"/>
          </p:cNvSpPr>
          <p:nvPr>
            <p:ph type="sldNum" sz="quarter" idx="12"/>
          </p:nvPr>
        </p:nvSpPr>
        <p:spPr/>
        <p:txBody>
          <a:bodyPr/>
          <a:lstStyle/>
          <a:p>
            <a:fld id="{98FF0BF6-974F-4A38-B2C3-FBDB8BA2FD87}"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841648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238" y="-2851"/>
            <a:ext cx="8229600" cy="1143000"/>
          </a:xfrm>
        </p:spPr>
        <p:txBody>
          <a:bodyPr>
            <a:normAutofit/>
          </a:bodyPr>
          <a:lstStyle/>
          <a:p>
            <a:r>
              <a:rPr lang="en-US" sz="3200" u="sng" dirty="0"/>
              <a:t>Why Preventive ? Why Risk Management ?</a:t>
            </a:r>
          </a:p>
        </p:txBody>
      </p:sp>
      <p:grpSp>
        <p:nvGrpSpPr>
          <p:cNvPr id="4" name="Group 24"/>
          <p:cNvGrpSpPr>
            <a:grpSpLocks/>
          </p:cNvGrpSpPr>
          <p:nvPr/>
        </p:nvGrpSpPr>
        <p:grpSpPr bwMode="auto">
          <a:xfrm>
            <a:off x="1677868" y="4064019"/>
            <a:ext cx="5613889" cy="71437"/>
            <a:chOff x="1371600" y="4341079"/>
            <a:chExt cx="6172200" cy="131428"/>
          </a:xfrm>
        </p:grpSpPr>
        <p:cxnSp>
          <p:nvCxnSpPr>
            <p:cNvPr id="5" name="Straight Connector 4"/>
            <p:cNvCxnSpPr/>
            <p:nvPr/>
          </p:nvCxnSpPr>
          <p:spPr>
            <a:xfrm>
              <a:off x="1371600" y="4343999"/>
              <a:ext cx="6172200" cy="0"/>
            </a:xfrm>
            <a:prstGeom prst="line">
              <a:avLst/>
            </a:prstGeom>
            <a:ln w="73025">
              <a:solidFill>
                <a:srgbClr val="7030A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75501" y="4343999"/>
              <a:ext cx="16111" cy="0"/>
            </a:xfrm>
            <a:prstGeom prst="line">
              <a:avLst/>
            </a:prstGeom>
            <a:ln w="730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4850814" y="4343192"/>
              <a:ext cx="0" cy="1611"/>
            </a:xfrm>
            <a:prstGeom prst="line">
              <a:avLst/>
            </a:prstGeom>
            <a:ln w="73025">
              <a:solidFill>
                <a:schemeClr val="bg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6090911" y="4406794"/>
              <a:ext cx="131428" cy="0"/>
            </a:xfrm>
            <a:prstGeom prst="line">
              <a:avLst/>
            </a:prstGeom>
            <a:ln w="73025">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9" name="TextBox 43"/>
          <p:cNvSpPr txBox="1">
            <a:spLocks noChangeArrowheads="1"/>
          </p:cNvSpPr>
          <p:nvPr/>
        </p:nvSpPr>
        <p:spPr bwMode="auto">
          <a:xfrm>
            <a:off x="3801486" y="4505344"/>
            <a:ext cx="2228573" cy="584775"/>
          </a:xfrm>
          <a:prstGeom prst="rect">
            <a:avLst/>
          </a:prstGeom>
          <a:noFill/>
          <a:ln w="9525">
            <a:noFill/>
            <a:miter lim="800000"/>
            <a:headEnd/>
            <a:tailEnd/>
          </a:ln>
        </p:spPr>
        <p:txBody>
          <a:bodyPr wrap="square">
            <a:spAutoFit/>
          </a:bodyPr>
          <a:lstStyle/>
          <a:p>
            <a:pPr algn="ctr" fontAlgn="auto">
              <a:spcBef>
                <a:spcPts val="0"/>
              </a:spcBef>
              <a:spcAft>
                <a:spcPts val="0"/>
              </a:spcAft>
            </a:pPr>
            <a:r>
              <a:rPr lang="id-ID" sz="1600" dirty="0">
                <a:solidFill>
                  <a:prstClr val="black"/>
                </a:solidFill>
                <a:latin typeface="Berlin Sans FB" pitchFamily="34" charset="0"/>
              </a:rPr>
              <a:t>Problem</a:t>
            </a:r>
            <a:r>
              <a:rPr lang="en-US" sz="1600" dirty="0">
                <a:solidFill>
                  <a:prstClr val="black"/>
                </a:solidFill>
                <a:latin typeface="Berlin Sans FB" pitchFamily="34" charset="0"/>
              </a:rPr>
              <a:t> / </a:t>
            </a:r>
            <a:r>
              <a:rPr lang="en-US" sz="1600" dirty="0" err="1">
                <a:solidFill>
                  <a:prstClr val="black"/>
                </a:solidFill>
                <a:latin typeface="Berlin Sans FB" pitchFamily="34" charset="0"/>
              </a:rPr>
              <a:t>Dampak</a:t>
            </a:r>
            <a:r>
              <a:rPr lang="en-US" sz="1600" dirty="0">
                <a:solidFill>
                  <a:prstClr val="black"/>
                </a:solidFill>
                <a:latin typeface="Berlin Sans FB" pitchFamily="34" charset="0"/>
              </a:rPr>
              <a:t> </a:t>
            </a:r>
            <a:r>
              <a:rPr lang="en-US" sz="1600" dirty="0" err="1">
                <a:solidFill>
                  <a:prstClr val="black"/>
                </a:solidFill>
                <a:latin typeface="Berlin Sans FB" pitchFamily="34" charset="0"/>
              </a:rPr>
              <a:t>Lingkungan</a:t>
            </a:r>
            <a:endParaRPr lang="en-US" sz="1600" dirty="0">
              <a:solidFill>
                <a:prstClr val="black"/>
              </a:solidFill>
              <a:latin typeface="Berlin Sans FB" pitchFamily="34" charset="0"/>
            </a:endParaRPr>
          </a:p>
        </p:txBody>
      </p:sp>
      <p:sp>
        <p:nvSpPr>
          <p:cNvPr id="10" name="TextBox 43"/>
          <p:cNvSpPr txBox="1">
            <a:spLocks noChangeArrowheads="1"/>
          </p:cNvSpPr>
          <p:nvPr/>
        </p:nvSpPr>
        <p:spPr bwMode="auto">
          <a:xfrm>
            <a:off x="7348903" y="3921144"/>
            <a:ext cx="1121020" cy="369887"/>
          </a:xfrm>
          <a:prstGeom prst="rect">
            <a:avLst/>
          </a:prstGeom>
          <a:noFill/>
          <a:ln w="9525">
            <a:noFill/>
            <a:miter lim="800000"/>
            <a:headEnd/>
            <a:tailEnd/>
          </a:ln>
        </p:spPr>
        <p:txBody>
          <a:bodyPr>
            <a:spAutoFit/>
          </a:bodyPr>
          <a:lstStyle/>
          <a:p>
            <a:pPr fontAlgn="auto">
              <a:spcBef>
                <a:spcPts val="0"/>
              </a:spcBef>
              <a:spcAft>
                <a:spcPts val="0"/>
              </a:spcAft>
            </a:pPr>
            <a:r>
              <a:rPr lang="id-ID" sz="1800" dirty="0">
                <a:solidFill>
                  <a:prstClr val="black"/>
                </a:solidFill>
                <a:latin typeface="Berlin Sans FB" pitchFamily="34" charset="0"/>
              </a:rPr>
              <a:t>Waktu</a:t>
            </a:r>
            <a:endParaRPr lang="en-US" sz="1800" dirty="0">
              <a:solidFill>
                <a:prstClr val="black"/>
              </a:solidFill>
              <a:latin typeface="Berlin Sans FB" pitchFamily="34" charset="0"/>
            </a:endParaRPr>
          </a:p>
        </p:txBody>
      </p:sp>
      <p:sp>
        <p:nvSpPr>
          <p:cNvPr id="11" name="TextBox 43"/>
          <p:cNvSpPr txBox="1">
            <a:spLocks noChangeArrowheads="1"/>
          </p:cNvSpPr>
          <p:nvPr/>
        </p:nvSpPr>
        <p:spPr bwMode="auto">
          <a:xfrm>
            <a:off x="4974981" y="3239871"/>
            <a:ext cx="2176097" cy="584776"/>
          </a:xfrm>
          <a:prstGeom prst="rect">
            <a:avLst/>
          </a:prstGeom>
          <a:noFill/>
          <a:ln w="9525">
            <a:noFill/>
            <a:miter lim="800000"/>
            <a:headEnd/>
            <a:tailEnd/>
          </a:ln>
        </p:spPr>
        <p:txBody>
          <a:bodyPr>
            <a:spAutoFit/>
          </a:bodyPr>
          <a:lstStyle/>
          <a:p>
            <a:pPr algn="ctr" fontAlgn="auto">
              <a:spcBef>
                <a:spcPts val="0"/>
              </a:spcBef>
              <a:spcAft>
                <a:spcPts val="0"/>
              </a:spcAft>
            </a:pPr>
            <a:r>
              <a:rPr lang="id-ID" sz="1600" dirty="0">
                <a:solidFill>
                  <a:prstClr val="black"/>
                </a:solidFill>
                <a:latin typeface="Berlin Sans FB" pitchFamily="34" charset="0"/>
              </a:rPr>
              <a:t>Tindakan Perbaikan</a:t>
            </a:r>
          </a:p>
          <a:p>
            <a:pPr algn="ctr" fontAlgn="auto">
              <a:spcBef>
                <a:spcPts val="0"/>
              </a:spcBef>
              <a:spcAft>
                <a:spcPts val="0"/>
              </a:spcAft>
            </a:pPr>
            <a:r>
              <a:rPr lang="id-ID" sz="1600" dirty="0">
                <a:solidFill>
                  <a:prstClr val="black"/>
                </a:solidFill>
                <a:latin typeface="Berlin Sans FB" pitchFamily="34" charset="0"/>
              </a:rPr>
              <a:t>(Corrective Action)</a:t>
            </a:r>
            <a:endParaRPr lang="en-US" sz="1600" dirty="0">
              <a:solidFill>
                <a:prstClr val="black"/>
              </a:solidFill>
              <a:latin typeface="Berlin Sans FB" pitchFamily="34" charset="0"/>
            </a:endParaRPr>
          </a:p>
        </p:txBody>
      </p:sp>
      <p:sp>
        <p:nvSpPr>
          <p:cNvPr id="12" name="TextBox 43"/>
          <p:cNvSpPr txBox="1">
            <a:spLocks noChangeArrowheads="1"/>
          </p:cNvSpPr>
          <p:nvPr/>
        </p:nvSpPr>
        <p:spPr bwMode="auto">
          <a:xfrm>
            <a:off x="2667001" y="3200403"/>
            <a:ext cx="2373923" cy="584776"/>
          </a:xfrm>
          <a:prstGeom prst="rect">
            <a:avLst/>
          </a:prstGeom>
          <a:noFill/>
          <a:ln w="9525">
            <a:noFill/>
            <a:miter lim="800000"/>
            <a:headEnd/>
            <a:tailEnd/>
          </a:ln>
        </p:spPr>
        <p:txBody>
          <a:bodyPr>
            <a:spAutoFit/>
          </a:bodyPr>
          <a:lstStyle/>
          <a:p>
            <a:pPr algn="ctr" fontAlgn="auto">
              <a:spcBef>
                <a:spcPts val="0"/>
              </a:spcBef>
              <a:spcAft>
                <a:spcPts val="0"/>
              </a:spcAft>
            </a:pPr>
            <a:r>
              <a:rPr lang="id-ID" sz="1600" dirty="0">
                <a:solidFill>
                  <a:prstClr val="black"/>
                </a:solidFill>
                <a:latin typeface="Berlin Sans FB" pitchFamily="34" charset="0"/>
              </a:rPr>
              <a:t>Tindakan Pencegahan</a:t>
            </a:r>
          </a:p>
          <a:p>
            <a:pPr algn="ctr" fontAlgn="auto">
              <a:spcBef>
                <a:spcPts val="0"/>
              </a:spcBef>
              <a:spcAft>
                <a:spcPts val="0"/>
              </a:spcAft>
            </a:pPr>
            <a:r>
              <a:rPr lang="id-ID" sz="1600" dirty="0">
                <a:solidFill>
                  <a:prstClr val="black"/>
                </a:solidFill>
                <a:latin typeface="Berlin Sans FB" pitchFamily="34" charset="0"/>
              </a:rPr>
              <a:t>(Preventive Action)</a:t>
            </a:r>
            <a:endParaRPr lang="en-US" sz="1600" dirty="0">
              <a:solidFill>
                <a:prstClr val="black"/>
              </a:solidFill>
              <a:latin typeface="Berlin Sans FB" pitchFamily="34" charset="0"/>
            </a:endParaRPr>
          </a:p>
        </p:txBody>
      </p:sp>
      <p:sp>
        <p:nvSpPr>
          <p:cNvPr id="13" name="Text Box 20"/>
          <p:cNvSpPr txBox="1">
            <a:spLocks noChangeArrowheads="1"/>
          </p:cNvSpPr>
          <p:nvPr/>
        </p:nvSpPr>
        <p:spPr bwMode="auto">
          <a:xfrm>
            <a:off x="6992817" y="2568590"/>
            <a:ext cx="2321169" cy="1223412"/>
          </a:xfrm>
          <a:prstGeom prst="rect">
            <a:avLst/>
          </a:prstGeom>
          <a:noFill/>
          <a:ln w="9525">
            <a:noFill/>
            <a:miter lim="800000"/>
            <a:headEnd/>
            <a:tailEnd/>
          </a:ln>
        </p:spPr>
        <p:txBody>
          <a:bodyPr wrap="square">
            <a:spAutoFit/>
          </a:bodyPr>
          <a:lstStyle/>
          <a:p>
            <a:pPr fontAlgn="auto">
              <a:lnSpc>
                <a:spcPct val="105000"/>
              </a:lnSpc>
              <a:spcBef>
                <a:spcPts val="0"/>
              </a:spcBef>
              <a:spcAft>
                <a:spcPts val="0"/>
              </a:spcAft>
            </a:pPr>
            <a:r>
              <a:rPr lang="en-US" sz="1400" i="1" dirty="0" err="1">
                <a:solidFill>
                  <a:srgbClr val="000000"/>
                </a:solidFill>
                <a:latin typeface="Tahoma" pitchFamily="34" charset="0"/>
              </a:rPr>
              <a:t>Melakukan</a:t>
            </a:r>
            <a:r>
              <a:rPr lang="en-US" sz="1400" i="1" dirty="0">
                <a:solidFill>
                  <a:srgbClr val="000000"/>
                </a:solidFill>
                <a:latin typeface="Tahoma" pitchFamily="34" charset="0"/>
              </a:rPr>
              <a:t> </a:t>
            </a:r>
            <a:r>
              <a:rPr lang="en-US" sz="1400" i="1" dirty="0" err="1">
                <a:solidFill>
                  <a:srgbClr val="000000"/>
                </a:solidFill>
                <a:latin typeface="Tahoma" pitchFamily="34" charset="0"/>
              </a:rPr>
              <a:t>tindakan</a:t>
            </a:r>
            <a:r>
              <a:rPr lang="en-US" sz="1400" i="1" dirty="0">
                <a:solidFill>
                  <a:srgbClr val="000000"/>
                </a:solidFill>
                <a:latin typeface="Tahoma" pitchFamily="34" charset="0"/>
              </a:rPr>
              <a:t> </a:t>
            </a:r>
            <a:r>
              <a:rPr lang="en-US" sz="1400" i="1" dirty="0" err="1">
                <a:solidFill>
                  <a:srgbClr val="000000"/>
                </a:solidFill>
                <a:latin typeface="Tahoma" pitchFamily="34" charset="0"/>
              </a:rPr>
              <a:t>untuk</a:t>
            </a:r>
            <a:r>
              <a:rPr lang="en-US" sz="1400" i="1" dirty="0">
                <a:solidFill>
                  <a:srgbClr val="000000"/>
                </a:solidFill>
                <a:latin typeface="Tahoma" pitchFamily="34" charset="0"/>
              </a:rPr>
              <a:t> </a:t>
            </a:r>
            <a:r>
              <a:rPr lang="en-US" sz="1400" i="1" dirty="0" err="1">
                <a:solidFill>
                  <a:srgbClr val="000000"/>
                </a:solidFill>
                <a:latin typeface="Tahoma" pitchFamily="34" charset="0"/>
              </a:rPr>
              <a:t>menghilangkan</a:t>
            </a:r>
            <a:r>
              <a:rPr lang="en-US" sz="1400" i="1" dirty="0">
                <a:solidFill>
                  <a:srgbClr val="000000"/>
                </a:solidFill>
                <a:latin typeface="Tahoma" pitchFamily="34" charset="0"/>
              </a:rPr>
              <a:t> </a:t>
            </a:r>
            <a:r>
              <a:rPr lang="en-US" sz="1400" i="1" dirty="0" err="1">
                <a:solidFill>
                  <a:srgbClr val="000000"/>
                </a:solidFill>
                <a:latin typeface="Tahoma" pitchFamily="34" charset="0"/>
              </a:rPr>
              <a:t>penyebab</a:t>
            </a:r>
            <a:r>
              <a:rPr lang="en-US" sz="1400" i="1" dirty="0">
                <a:solidFill>
                  <a:srgbClr val="000000"/>
                </a:solidFill>
                <a:latin typeface="Tahoma" pitchFamily="34" charset="0"/>
              </a:rPr>
              <a:t> </a:t>
            </a:r>
            <a:r>
              <a:rPr lang="en-US" sz="1400" i="1" dirty="0" err="1">
                <a:solidFill>
                  <a:srgbClr val="000000"/>
                </a:solidFill>
                <a:latin typeface="Tahoma" pitchFamily="34" charset="0"/>
              </a:rPr>
              <a:t>ketidaksesuaian</a:t>
            </a:r>
            <a:r>
              <a:rPr lang="en-US" sz="1400" i="1" dirty="0">
                <a:solidFill>
                  <a:srgbClr val="000000"/>
                </a:solidFill>
                <a:latin typeface="Tahoma" pitchFamily="34" charset="0"/>
              </a:rPr>
              <a:t> </a:t>
            </a:r>
            <a:r>
              <a:rPr lang="en-US" sz="1400" i="1" dirty="0" err="1">
                <a:solidFill>
                  <a:srgbClr val="000000"/>
                </a:solidFill>
                <a:latin typeface="Tahoma" pitchFamily="34" charset="0"/>
              </a:rPr>
              <a:t>sehingga</a:t>
            </a:r>
            <a:r>
              <a:rPr lang="en-US" sz="1400" i="1" dirty="0">
                <a:solidFill>
                  <a:srgbClr val="000000"/>
                </a:solidFill>
                <a:latin typeface="Tahoma" pitchFamily="34" charset="0"/>
              </a:rPr>
              <a:t> </a:t>
            </a:r>
            <a:r>
              <a:rPr lang="en-US" sz="1400" i="1" dirty="0" err="1">
                <a:solidFill>
                  <a:srgbClr val="000000"/>
                </a:solidFill>
                <a:latin typeface="Tahoma" pitchFamily="34" charset="0"/>
              </a:rPr>
              <a:t>kasus</a:t>
            </a:r>
            <a:r>
              <a:rPr lang="en-US" sz="1400" i="1" dirty="0">
                <a:solidFill>
                  <a:srgbClr val="000000"/>
                </a:solidFill>
                <a:latin typeface="Tahoma" pitchFamily="34" charset="0"/>
              </a:rPr>
              <a:t> yang </a:t>
            </a:r>
            <a:r>
              <a:rPr lang="en-US" sz="1400" i="1" dirty="0" err="1">
                <a:solidFill>
                  <a:srgbClr val="000000"/>
                </a:solidFill>
                <a:latin typeface="Tahoma" pitchFamily="34" charset="0"/>
              </a:rPr>
              <a:t>sama</a:t>
            </a:r>
            <a:r>
              <a:rPr lang="en-US" sz="1400" i="1" dirty="0">
                <a:solidFill>
                  <a:srgbClr val="000000"/>
                </a:solidFill>
                <a:latin typeface="Tahoma" pitchFamily="34" charset="0"/>
              </a:rPr>
              <a:t> </a:t>
            </a:r>
            <a:r>
              <a:rPr lang="en-US" sz="1400" i="1" dirty="0" err="1">
                <a:solidFill>
                  <a:srgbClr val="000000"/>
                </a:solidFill>
                <a:latin typeface="Tahoma" pitchFamily="34" charset="0"/>
              </a:rPr>
              <a:t>tidak</a:t>
            </a:r>
            <a:r>
              <a:rPr lang="en-US" sz="1400" i="1" dirty="0">
                <a:solidFill>
                  <a:srgbClr val="000000"/>
                </a:solidFill>
                <a:latin typeface="Tahoma" pitchFamily="34" charset="0"/>
              </a:rPr>
              <a:t> </a:t>
            </a:r>
            <a:r>
              <a:rPr lang="en-US" sz="1400" i="1" dirty="0" err="1">
                <a:solidFill>
                  <a:srgbClr val="000000"/>
                </a:solidFill>
                <a:latin typeface="Tahoma" pitchFamily="34" charset="0"/>
              </a:rPr>
              <a:t>terulang</a:t>
            </a:r>
            <a:endParaRPr lang="en-US" sz="1400" i="1" dirty="0">
              <a:solidFill>
                <a:srgbClr val="000000"/>
              </a:solidFill>
              <a:latin typeface="Tahoma" pitchFamily="34" charset="0"/>
            </a:endParaRPr>
          </a:p>
        </p:txBody>
      </p:sp>
      <p:sp>
        <p:nvSpPr>
          <p:cNvPr id="14" name="Text Box 20"/>
          <p:cNvSpPr txBox="1">
            <a:spLocks noChangeArrowheads="1"/>
          </p:cNvSpPr>
          <p:nvPr/>
        </p:nvSpPr>
        <p:spPr bwMode="auto">
          <a:xfrm>
            <a:off x="662355" y="2949591"/>
            <a:ext cx="2039815" cy="995401"/>
          </a:xfrm>
          <a:prstGeom prst="rect">
            <a:avLst/>
          </a:prstGeom>
          <a:noFill/>
          <a:ln w="9525">
            <a:noFill/>
            <a:miter lim="800000"/>
            <a:headEnd/>
            <a:tailEnd/>
          </a:ln>
        </p:spPr>
        <p:txBody>
          <a:bodyPr wrap="square">
            <a:spAutoFit/>
          </a:bodyPr>
          <a:lstStyle/>
          <a:p>
            <a:pPr fontAlgn="auto">
              <a:lnSpc>
                <a:spcPct val="105000"/>
              </a:lnSpc>
              <a:spcBef>
                <a:spcPts val="0"/>
              </a:spcBef>
              <a:spcAft>
                <a:spcPts val="0"/>
              </a:spcAft>
            </a:pPr>
            <a:r>
              <a:rPr lang="id-ID" sz="1400" i="1" dirty="0">
                <a:solidFill>
                  <a:srgbClr val="000000"/>
                </a:solidFill>
                <a:latin typeface="Tahoma" pitchFamily="34" charset="0"/>
              </a:rPr>
              <a:t>M</a:t>
            </a:r>
            <a:r>
              <a:rPr lang="en-US" sz="1400" i="1" dirty="0" err="1">
                <a:solidFill>
                  <a:srgbClr val="000000"/>
                </a:solidFill>
                <a:latin typeface="Tahoma" pitchFamily="34" charset="0"/>
              </a:rPr>
              <a:t>enghilangkan</a:t>
            </a:r>
            <a:r>
              <a:rPr lang="en-US" sz="1400" i="1" dirty="0">
                <a:solidFill>
                  <a:srgbClr val="000000"/>
                </a:solidFill>
                <a:latin typeface="Tahoma" pitchFamily="34" charset="0"/>
              </a:rPr>
              <a:t> </a:t>
            </a:r>
            <a:r>
              <a:rPr lang="en-US" sz="1400" i="1" dirty="0" err="1">
                <a:solidFill>
                  <a:srgbClr val="000000"/>
                </a:solidFill>
                <a:latin typeface="Tahoma" pitchFamily="34" charset="0"/>
              </a:rPr>
              <a:t>potensi</a:t>
            </a:r>
            <a:r>
              <a:rPr lang="en-US" sz="1400" i="1" dirty="0">
                <a:solidFill>
                  <a:srgbClr val="000000"/>
                </a:solidFill>
                <a:latin typeface="Tahoma" pitchFamily="34" charset="0"/>
              </a:rPr>
              <a:t> </a:t>
            </a:r>
            <a:r>
              <a:rPr lang="en-US" sz="1400" i="1" dirty="0" err="1">
                <a:solidFill>
                  <a:srgbClr val="000000"/>
                </a:solidFill>
                <a:latin typeface="Tahoma" pitchFamily="34" charset="0"/>
              </a:rPr>
              <a:t>ketidaksesuaian</a:t>
            </a:r>
            <a:r>
              <a:rPr lang="en-US" sz="1400" i="1" dirty="0">
                <a:solidFill>
                  <a:srgbClr val="000000"/>
                </a:solidFill>
                <a:latin typeface="Tahoma" pitchFamily="34" charset="0"/>
              </a:rPr>
              <a:t> </a:t>
            </a:r>
            <a:r>
              <a:rPr lang="en-US" sz="1400" i="1" dirty="0" err="1">
                <a:solidFill>
                  <a:srgbClr val="000000"/>
                </a:solidFill>
                <a:latin typeface="Tahoma" pitchFamily="34" charset="0"/>
              </a:rPr>
              <a:t>sehingga</a:t>
            </a:r>
            <a:r>
              <a:rPr lang="id-ID" sz="1400" i="1" dirty="0">
                <a:solidFill>
                  <a:srgbClr val="000000"/>
                </a:solidFill>
                <a:latin typeface="Tahoma" pitchFamily="34" charset="0"/>
              </a:rPr>
              <a:t> masalah</a:t>
            </a:r>
            <a:r>
              <a:rPr lang="en-US" sz="1400" i="1" dirty="0">
                <a:solidFill>
                  <a:srgbClr val="000000"/>
                </a:solidFill>
                <a:latin typeface="Tahoma" pitchFamily="34" charset="0"/>
              </a:rPr>
              <a:t> </a:t>
            </a:r>
            <a:r>
              <a:rPr lang="en-US" sz="1400" i="1" dirty="0" err="1">
                <a:solidFill>
                  <a:srgbClr val="000000"/>
                </a:solidFill>
                <a:latin typeface="Tahoma" pitchFamily="34" charset="0"/>
              </a:rPr>
              <a:t>tidak</a:t>
            </a:r>
            <a:r>
              <a:rPr lang="en-US" sz="1400" i="1" dirty="0">
                <a:solidFill>
                  <a:srgbClr val="000000"/>
                </a:solidFill>
                <a:latin typeface="Tahoma" pitchFamily="34" charset="0"/>
              </a:rPr>
              <a:t> </a:t>
            </a:r>
            <a:r>
              <a:rPr lang="en-US" sz="1400" i="1" dirty="0" err="1">
                <a:solidFill>
                  <a:srgbClr val="000000"/>
                </a:solidFill>
                <a:latin typeface="Tahoma" pitchFamily="34" charset="0"/>
              </a:rPr>
              <a:t>terjadi</a:t>
            </a:r>
            <a:endParaRPr lang="en-US" sz="1400" i="1" dirty="0">
              <a:solidFill>
                <a:srgbClr val="000000"/>
              </a:solidFill>
              <a:latin typeface="Tahoma" pitchFamily="34" charset="0"/>
            </a:endParaRPr>
          </a:p>
        </p:txBody>
      </p:sp>
      <p:sp>
        <p:nvSpPr>
          <p:cNvPr id="15" name="Text Box 20"/>
          <p:cNvSpPr txBox="1">
            <a:spLocks noChangeArrowheads="1"/>
          </p:cNvSpPr>
          <p:nvPr/>
        </p:nvSpPr>
        <p:spPr bwMode="auto">
          <a:xfrm>
            <a:off x="3985847" y="5654694"/>
            <a:ext cx="1846385" cy="318549"/>
          </a:xfrm>
          <a:prstGeom prst="rect">
            <a:avLst/>
          </a:prstGeom>
          <a:noFill/>
          <a:ln w="9525">
            <a:noFill/>
            <a:miter lim="800000"/>
            <a:headEnd/>
            <a:tailEnd/>
          </a:ln>
        </p:spPr>
        <p:txBody>
          <a:bodyPr>
            <a:spAutoFit/>
          </a:bodyPr>
          <a:lstStyle/>
          <a:p>
            <a:pPr marL="174625" indent="-174625" algn="ctr" fontAlgn="auto">
              <a:lnSpc>
                <a:spcPct val="105000"/>
              </a:lnSpc>
              <a:spcBef>
                <a:spcPts val="0"/>
              </a:spcBef>
              <a:spcAft>
                <a:spcPts val="0"/>
              </a:spcAft>
            </a:pPr>
            <a:r>
              <a:rPr lang="en-US" sz="1400" dirty="0">
                <a:solidFill>
                  <a:srgbClr val="000000"/>
                </a:solidFill>
                <a:latin typeface="Tahoma" pitchFamily="34" charset="0"/>
              </a:rPr>
              <a:t>Correction</a:t>
            </a:r>
          </a:p>
        </p:txBody>
      </p:sp>
      <p:cxnSp>
        <p:nvCxnSpPr>
          <p:cNvPr id="16" name="Straight Connector 15"/>
          <p:cNvCxnSpPr/>
          <p:nvPr/>
        </p:nvCxnSpPr>
        <p:spPr bwMode="auto">
          <a:xfrm>
            <a:off x="2718290" y="4076715"/>
            <a:ext cx="14654" cy="0"/>
          </a:xfrm>
          <a:prstGeom prst="line">
            <a:avLst/>
          </a:prstGeom>
          <a:ln w="73025">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43"/>
          <p:cNvSpPr txBox="1">
            <a:spLocks noChangeArrowheads="1"/>
          </p:cNvSpPr>
          <p:nvPr/>
        </p:nvSpPr>
        <p:spPr bwMode="auto">
          <a:xfrm>
            <a:off x="1625389" y="4505344"/>
            <a:ext cx="2176097" cy="584775"/>
          </a:xfrm>
          <a:prstGeom prst="rect">
            <a:avLst/>
          </a:prstGeom>
          <a:noFill/>
          <a:ln w="9525">
            <a:noFill/>
            <a:miter lim="800000"/>
            <a:headEnd/>
            <a:tailEnd/>
          </a:ln>
        </p:spPr>
        <p:txBody>
          <a:bodyPr>
            <a:spAutoFit/>
          </a:bodyPr>
          <a:lstStyle/>
          <a:p>
            <a:pPr algn="ctr" fontAlgn="auto">
              <a:spcBef>
                <a:spcPts val="0"/>
              </a:spcBef>
              <a:spcAft>
                <a:spcPts val="0"/>
              </a:spcAft>
            </a:pPr>
            <a:r>
              <a:rPr lang="id-ID" sz="1600" dirty="0">
                <a:solidFill>
                  <a:prstClr val="black"/>
                </a:solidFill>
                <a:latin typeface="Berlin Sans FB" pitchFamily="34" charset="0"/>
              </a:rPr>
              <a:t>“Potensi” Problem</a:t>
            </a:r>
            <a:r>
              <a:rPr lang="en-US" sz="1600" dirty="0">
                <a:solidFill>
                  <a:prstClr val="black"/>
                </a:solidFill>
                <a:latin typeface="Berlin Sans FB" pitchFamily="34" charset="0"/>
              </a:rPr>
              <a:t> </a:t>
            </a:r>
            <a:r>
              <a:rPr lang="id-ID" sz="1600" dirty="0">
                <a:solidFill>
                  <a:prstClr val="black"/>
                </a:solidFill>
                <a:latin typeface="Berlin Sans FB" pitchFamily="34" charset="0"/>
              </a:rPr>
              <a:t>/</a:t>
            </a:r>
            <a:r>
              <a:rPr lang="en-US" sz="1600" dirty="0">
                <a:solidFill>
                  <a:prstClr val="black"/>
                </a:solidFill>
                <a:latin typeface="Berlin Sans FB" pitchFamily="34" charset="0"/>
              </a:rPr>
              <a:t> </a:t>
            </a:r>
            <a:r>
              <a:rPr lang="en-US" sz="1600" dirty="0" err="1">
                <a:solidFill>
                  <a:prstClr val="black"/>
                </a:solidFill>
                <a:latin typeface="Berlin Sans FB" pitchFamily="34" charset="0"/>
              </a:rPr>
              <a:t>Aspek</a:t>
            </a:r>
            <a:r>
              <a:rPr lang="en-US" sz="1600" dirty="0">
                <a:solidFill>
                  <a:prstClr val="black"/>
                </a:solidFill>
                <a:latin typeface="Berlin Sans FB" pitchFamily="34" charset="0"/>
              </a:rPr>
              <a:t> </a:t>
            </a:r>
            <a:r>
              <a:rPr lang="en-US" sz="1600" dirty="0" err="1">
                <a:solidFill>
                  <a:prstClr val="black"/>
                </a:solidFill>
                <a:latin typeface="Berlin Sans FB" pitchFamily="34" charset="0"/>
              </a:rPr>
              <a:t>Lingkungan</a:t>
            </a:r>
            <a:endParaRPr lang="en-US" sz="1600" dirty="0">
              <a:solidFill>
                <a:prstClr val="black"/>
              </a:solidFill>
              <a:latin typeface="Berlin Sans FB" pitchFamily="34" charset="0"/>
            </a:endParaRPr>
          </a:p>
        </p:txBody>
      </p:sp>
      <p:sp>
        <p:nvSpPr>
          <p:cNvPr id="18" name="Down Arrow 17"/>
          <p:cNvSpPr/>
          <p:nvPr/>
        </p:nvSpPr>
        <p:spPr>
          <a:xfrm>
            <a:off x="2535118" y="5208040"/>
            <a:ext cx="395654" cy="410397"/>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sz="1800">
              <a:solidFill>
                <a:prstClr val="white"/>
              </a:solidFill>
            </a:endParaRPr>
          </a:p>
        </p:txBody>
      </p:sp>
      <p:sp>
        <p:nvSpPr>
          <p:cNvPr id="19" name="Text Box 20"/>
          <p:cNvSpPr txBox="1">
            <a:spLocks noChangeArrowheads="1"/>
          </p:cNvSpPr>
          <p:nvPr/>
        </p:nvSpPr>
        <p:spPr bwMode="auto">
          <a:xfrm>
            <a:off x="1365741" y="5648341"/>
            <a:ext cx="2505808" cy="995401"/>
          </a:xfrm>
          <a:prstGeom prst="rect">
            <a:avLst/>
          </a:prstGeom>
          <a:noFill/>
          <a:ln w="9525">
            <a:noFill/>
            <a:miter lim="800000"/>
            <a:headEnd/>
            <a:tailEnd/>
          </a:ln>
        </p:spPr>
        <p:txBody>
          <a:bodyPr>
            <a:spAutoFit/>
          </a:bodyPr>
          <a:lstStyle/>
          <a:p>
            <a:pPr marL="174625" indent="-174625" algn="ctr" fontAlgn="auto">
              <a:lnSpc>
                <a:spcPct val="105000"/>
              </a:lnSpc>
              <a:spcBef>
                <a:spcPts val="0"/>
              </a:spcBef>
              <a:spcAft>
                <a:spcPts val="0"/>
              </a:spcAft>
            </a:pPr>
            <a:r>
              <a:rPr lang="id-ID" sz="1400" dirty="0">
                <a:solidFill>
                  <a:srgbClr val="000000"/>
                </a:solidFill>
                <a:latin typeface="Tahoma" pitchFamily="34" charset="0"/>
              </a:rPr>
              <a:t>Management Resiko, </a:t>
            </a:r>
            <a:endParaRPr lang="en-US" sz="1400" dirty="0">
              <a:solidFill>
                <a:srgbClr val="000000"/>
              </a:solidFill>
              <a:latin typeface="Tahoma" pitchFamily="34" charset="0"/>
            </a:endParaRPr>
          </a:p>
          <a:p>
            <a:pPr marL="174625" indent="-174625" algn="ctr" fontAlgn="auto">
              <a:lnSpc>
                <a:spcPct val="105000"/>
              </a:lnSpc>
              <a:spcBef>
                <a:spcPts val="0"/>
              </a:spcBef>
              <a:spcAft>
                <a:spcPts val="0"/>
              </a:spcAft>
            </a:pPr>
            <a:r>
              <a:rPr lang="id-ID" sz="1400" dirty="0">
                <a:solidFill>
                  <a:srgbClr val="000000"/>
                </a:solidFill>
                <a:latin typeface="Tahoma" pitchFamily="34" charset="0"/>
              </a:rPr>
              <a:t>FMEA, HIRADC, IAD, Budgeting, marketing research/ statistik</a:t>
            </a:r>
            <a:endParaRPr lang="en-US" sz="1400" dirty="0">
              <a:solidFill>
                <a:srgbClr val="000000"/>
              </a:solidFill>
              <a:latin typeface="Tahoma" pitchFamily="34" charset="0"/>
            </a:endParaRPr>
          </a:p>
        </p:txBody>
      </p:sp>
      <p:sp>
        <p:nvSpPr>
          <p:cNvPr id="20" name="Down Arrow 19"/>
          <p:cNvSpPr/>
          <p:nvPr/>
        </p:nvSpPr>
        <p:spPr>
          <a:xfrm>
            <a:off x="4645271" y="5090119"/>
            <a:ext cx="395654" cy="486786"/>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sz="1800">
              <a:solidFill>
                <a:prstClr val="white"/>
              </a:solidFill>
            </a:endParaRPr>
          </a:p>
        </p:txBody>
      </p:sp>
      <p:cxnSp>
        <p:nvCxnSpPr>
          <p:cNvPr id="21" name="Straight Arrow Connector 20"/>
          <p:cNvCxnSpPr/>
          <p:nvPr/>
        </p:nvCxnSpPr>
        <p:spPr>
          <a:xfrm rot="5400000">
            <a:off x="2495919" y="4291882"/>
            <a:ext cx="428625" cy="1466"/>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629519" y="4361732"/>
            <a:ext cx="428625" cy="1466"/>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1" descr="C:\Users\Agus Wahyudi\Pictures\3D man\solution.jpg"/>
          <p:cNvPicPr>
            <a:picLocks noChangeAspect="1" noChangeArrowheads="1"/>
          </p:cNvPicPr>
          <p:nvPr/>
        </p:nvPicPr>
        <p:blipFill>
          <a:blip r:embed="rId2" cstate="print"/>
          <a:srcRect/>
          <a:stretch>
            <a:fillRect/>
          </a:stretch>
        </p:blipFill>
        <p:spPr bwMode="auto">
          <a:xfrm>
            <a:off x="5867400" y="4343400"/>
            <a:ext cx="2127738" cy="1981200"/>
          </a:xfrm>
          <a:prstGeom prst="rect">
            <a:avLst/>
          </a:prstGeom>
          <a:noFill/>
        </p:spPr>
      </p:pic>
      <p:sp>
        <p:nvSpPr>
          <p:cNvPr id="27" name="Curved Right Arrow 26"/>
          <p:cNvSpPr/>
          <p:nvPr/>
        </p:nvSpPr>
        <p:spPr>
          <a:xfrm rot="5400000">
            <a:off x="4706819" y="1658817"/>
            <a:ext cx="457199" cy="2778369"/>
          </a:xfrm>
          <a:prstGeom prst="curvedRightArrow">
            <a:avLst>
              <a:gd name="adj1" fmla="val 62520"/>
              <a:gd name="adj2" fmla="val 124438"/>
              <a:gd name="adj3" fmla="val 25000"/>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black"/>
              </a:solidFill>
            </a:endParaRPr>
          </a:p>
        </p:txBody>
      </p:sp>
      <p:sp>
        <p:nvSpPr>
          <p:cNvPr id="28" name="TextBox 27"/>
          <p:cNvSpPr txBox="1"/>
          <p:nvPr/>
        </p:nvSpPr>
        <p:spPr>
          <a:xfrm>
            <a:off x="601013" y="1093427"/>
            <a:ext cx="8747934" cy="646331"/>
          </a:xfrm>
          <a:prstGeom prst="rect">
            <a:avLst/>
          </a:prstGeom>
          <a:solidFill>
            <a:schemeClr val="accent1">
              <a:lumMod val="20000"/>
              <a:lumOff val="80000"/>
            </a:schemeClr>
          </a:solidFill>
          <a:ln>
            <a:noFill/>
          </a:ln>
        </p:spPr>
        <p:txBody>
          <a:bodyPr wrap="square" rtlCol="0">
            <a:spAutoFit/>
          </a:bodyPr>
          <a:lstStyle/>
          <a:p>
            <a:pPr algn="ctr" fontAlgn="auto">
              <a:spcBef>
                <a:spcPts val="0"/>
              </a:spcBef>
              <a:spcAft>
                <a:spcPts val="0"/>
              </a:spcAft>
            </a:pPr>
            <a:r>
              <a:rPr lang="en-US" sz="1800" dirty="0" err="1">
                <a:solidFill>
                  <a:prstClr val="black"/>
                </a:solidFill>
                <a:latin typeface="Calibri"/>
              </a:rPr>
              <a:t>Tindakan</a:t>
            </a:r>
            <a:r>
              <a:rPr lang="en-US" sz="1800" dirty="0">
                <a:solidFill>
                  <a:prstClr val="black"/>
                </a:solidFill>
                <a:latin typeface="Calibri"/>
              </a:rPr>
              <a:t> </a:t>
            </a:r>
            <a:r>
              <a:rPr lang="en-US" sz="1800" dirty="0" err="1">
                <a:solidFill>
                  <a:prstClr val="black"/>
                </a:solidFill>
                <a:latin typeface="Calibri"/>
              </a:rPr>
              <a:t>perbaikan</a:t>
            </a:r>
            <a:r>
              <a:rPr lang="en-US" sz="1800" dirty="0">
                <a:solidFill>
                  <a:prstClr val="black"/>
                </a:solidFill>
                <a:latin typeface="Calibri"/>
              </a:rPr>
              <a:t> </a:t>
            </a:r>
            <a:r>
              <a:rPr lang="en-US" sz="1800" dirty="0" err="1">
                <a:solidFill>
                  <a:prstClr val="black"/>
                </a:solidFill>
                <a:latin typeface="Calibri"/>
              </a:rPr>
              <a:t>sudah</a:t>
            </a:r>
            <a:r>
              <a:rPr lang="en-US" sz="1800" dirty="0">
                <a:solidFill>
                  <a:prstClr val="black"/>
                </a:solidFill>
                <a:latin typeface="Calibri"/>
              </a:rPr>
              <a:t> </a:t>
            </a:r>
            <a:r>
              <a:rPr lang="en-US" sz="1800" dirty="0" err="1">
                <a:solidFill>
                  <a:prstClr val="black"/>
                </a:solidFill>
                <a:latin typeface="Calibri"/>
              </a:rPr>
              <a:t>terlambat</a:t>
            </a:r>
            <a:endParaRPr lang="en-US" sz="1800" dirty="0">
              <a:solidFill>
                <a:prstClr val="black"/>
              </a:solidFill>
              <a:latin typeface="Calibri"/>
            </a:endParaRPr>
          </a:p>
          <a:p>
            <a:pPr algn="ctr" fontAlgn="auto">
              <a:spcBef>
                <a:spcPts val="0"/>
              </a:spcBef>
              <a:spcAft>
                <a:spcPts val="0"/>
              </a:spcAft>
            </a:pPr>
            <a:r>
              <a:rPr lang="en-US" sz="1800" dirty="0" err="1">
                <a:solidFill>
                  <a:prstClr val="black"/>
                </a:solidFill>
                <a:latin typeface="Calibri"/>
              </a:rPr>
              <a:t>Masalah</a:t>
            </a:r>
            <a:r>
              <a:rPr lang="en-US" sz="1800" dirty="0">
                <a:solidFill>
                  <a:prstClr val="black"/>
                </a:solidFill>
                <a:latin typeface="Calibri"/>
              </a:rPr>
              <a:t> </a:t>
            </a:r>
            <a:r>
              <a:rPr lang="en-US" sz="1800" dirty="0" err="1">
                <a:solidFill>
                  <a:prstClr val="black"/>
                </a:solidFill>
                <a:latin typeface="Calibri"/>
              </a:rPr>
              <a:t>sudah</a:t>
            </a:r>
            <a:r>
              <a:rPr lang="en-US" sz="1800" dirty="0">
                <a:solidFill>
                  <a:prstClr val="black"/>
                </a:solidFill>
                <a:latin typeface="Calibri"/>
              </a:rPr>
              <a:t> </a:t>
            </a:r>
            <a:r>
              <a:rPr lang="en-US" sz="1800" dirty="0" err="1">
                <a:solidFill>
                  <a:prstClr val="black"/>
                </a:solidFill>
                <a:latin typeface="Calibri"/>
              </a:rPr>
              <a:t>terjadi</a:t>
            </a:r>
            <a:r>
              <a:rPr lang="en-US" sz="1800" dirty="0">
                <a:solidFill>
                  <a:prstClr val="black"/>
                </a:solidFill>
                <a:latin typeface="Calibri"/>
              </a:rPr>
              <a:t> </a:t>
            </a:r>
            <a:r>
              <a:rPr lang="en-US" sz="1800" dirty="0">
                <a:solidFill>
                  <a:prstClr val="black"/>
                </a:solidFill>
                <a:latin typeface="Calibri"/>
                <a:sym typeface="Wingdings" pitchFamily="2" charset="2"/>
              </a:rPr>
              <a:t> </a:t>
            </a:r>
            <a:r>
              <a:rPr lang="en-US" sz="1800" u="sng" dirty="0" err="1">
                <a:solidFill>
                  <a:prstClr val="black"/>
                </a:solidFill>
                <a:latin typeface="Calibri"/>
                <a:sym typeface="Wingdings" pitchFamily="2" charset="2"/>
              </a:rPr>
              <a:t>Berkembang</a:t>
            </a:r>
            <a:r>
              <a:rPr lang="en-US" sz="1800" u="sng" dirty="0">
                <a:solidFill>
                  <a:prstClr val="black"/>
                </a:solidFill>
                <a:latin typeface="Calibri"/>
                <a:sym typeface="Wingdings" pitchFamily="2" charset="2"/>
              </a:rPr>
              <a:t> </a:t>
            </a:r>
            <a:r>
              <a:rPr lang="en-US" sz="1800" u="sng" dirty="0" err="1">
                <a:solidFill>
                  <a:prstClr val="black"/>
                </a:solidFill>
                <a:latin typeface="Calibri"/>
                <a:sym typeface="Wingdings" pitchFamily="2" charset="2"/>
              </a:rPr>
              <a:t>ilmu</a:t>
            </a:r>
            <a:r>
              <a:rPr lang="en-US" sz="1800" u="sng" dirty="0">
                <a:solidFill>
                  <a:prstClr val="black"/>
                </a:solidFill>
                <a:latin typeface="Calibri"/>
                <a:sym typeface="Wingdings" pitchFamily="2" charset="2"/>
              </a:rPr>
              <a:t> preventive </a:t>
            </a:r>
            <a:r>
              <a:rPr lang="en-US" sz="1800" dirty="0" err="1">
                <a:solidFill>
                  <a:prstClr val="black"/>
                </a:solidFill>
                <a:latin typeface="Calibri"/>
                <a:sym typeface="Wingdings" pitchFamily="2" charset="2"/>
              </a:rPr>
              <a:t>untuk</a:t>
            </a:r>
            <a:r>
              <a:rPr lang="en-US" sz="1800" dirty="0">
                <a:solidFill>
                  <a:prstClr val="black"/>
                </a:solidFill>
                <a:latin typeface="Calibri"/>
                <a:sym typeface="Wingdings" pitchFamily="2" charset="2"/>
              </a:rPr>
              <a:t> </a:t>
            </a:r>
            <a:r>
              <a:rPr lang="en-US" sz="1800" dirty="0" err="1">
                <a:solidFill>
                  <a:prstClr val="black"/>
                </a:solidFill>
                <a:latin typeface="Calibri"/>
                <a:sym typeface="Wingdings" pitchFamily="2" charset="2"/>
              </a:rPr>
              <a:t>mencegah</a:t>
            </a:r>
            <a:r>
              <a:rPr lang="en-US" sz="1800" dirty="0">
                <a:solidFill>
                  <a:prstClr val="black"/>
                </a:solidFill>
                <a:latin typeface="Calibri"/>
                <a:sym typeface="Wingdings" pitchFamily="2" charset="2"/>
              </a:rPr>
              <a:t> </a:t>
            </a:r>
            <a:r>
              <a:rPr lang="en-US" sz="1800" dirty="0" err="1">
                <a:solidFill>
                  <a:prstClr val="black"/>
                </a:solidFill>
                <a:latin typeface="Calibri"/>
                <a:sym typeface="Wingdings" pitchFamily="2" charset="2"/>
              </a:rPr>
              <a:t>masalah</a:t>
            </a:r>
            <a:r>
              <a:rPr lang="en-US" sz="1800" dirty="0">
                <a:solidFill>
                  <a:prstClr val="black"/>
                </a:solidFill>
                <a:latin typeface="Calibri"/>
                <a:sym typeface="Wingdings" pitchFamily="2" charset="2"/>
              </a:rPr>
              <a:t> </a:t>
            </a:r>
            <a:r>
              <a:rPr lang="en-US" sz="1800" dirty="0" err="1">
                <a:solidFill>
                  <a:prstClr val="black"/>
                </a:solidFill>
                <a:latin typeface="Calibri"/>
                <a:sym typeface="Wingdings" pitchFamily="2" charset="2"/>
              </a:rPr>
              <a:t>terjadi</a:t>
            </a:r>
            <a:r>
              <a:rPr lang="en-US" sz="1800" dirty="0">
                <a:solidFill>
                  <a:prstClr val="black"/>
                </a:solidFill>
                <a:latin typeface="Calibri"/>
                <a:sym typeface="Wingdings" pitchFamily="2" charset="2"/>
              </a:rPr>
              <a:t> </a:t>
            </a:r>
            <a:endParaRPr lang="en-US" sz="1800" dirty="0">
              <a:solidFill>
                <a:prstClr val="black"/>
              </a:solidFill>
              <a:latin typeface="Calibri"/>
            </a:endParaRPr>
          </a:p>
        </p:txBody>
      </p:sp>
      <p:sp>
        <p:nvSpPr>
          <p:cNvPr id="29" name="TextBox 28"/>
          <p:cNvSpPr txBox="1"/>
          <p:nvPr/>
        </p:nvSpPr>
        <p:spPr>
          <a:xfrm>
            <a:off x="3565384" y="2133604"/>
            <a:ext cx="3271922" cy="584775"/>
          </a:xfrm>
          <a:prstGeom prst="rect">
            <a:avLst/>
          </a:prstGeom>
          <a:noFill/>
        </p:spPr>
        <p:txBody>
          <a:bodyPr wrap="none" rtlCol="0">
            <a:spAutoFit/>
          </a:bodyPr>
          <a:lstStyle/>
          <a:p>
            <a:pPr algn="ctr" fontAlgn="auto">
              <a:spcBef>
                <a:spcPts val="0"/>
              </a:spcBef>
              <a:spcAft>
                <a:spcPts val="0"/>
              </a:spcAft>
            </a:pPr>
            <a:r>
              <a:rPr lang="en-US" sz="1600" b="1" dirty="0" err="1">
                <a:solidFill>
                  <a:prstClr val="black"/>
                </a:solidFill>
                <a:latin typeface="Calibri"/>
              </a:rPr>
              <a:t>Tindakan</a:t>
            </a:r>
            <a:r>
              <a:rPr lang="en-US" sz="1600" b="1" dirty="0">
                <a:solidFill>
                  <a:prstClr val="black"/>
                </a:solidFill>
                <a:latin typeface="Calibri"/>
              </a:rPr>
              <a:t> </a:t>
            </a:r>
            <a:r>
              <a:rPr lang="en-US" sz="1600" b="1" dirty="0" err="1">
                <a:solidFill>
                  <a:prstClr val="black"/>
                </a:solidFill>
                <a:latin typeface="Calibri"/>
              </a:rPr>
              <a:t>setelah</a:t>
            </a:r>
            <a:r>
              <a:rPr lang="en-US" sz="1600" b="1" dirty="0">
                <a:solidFill>
                  <a:prstClr val="black"/>
                </a:solidFill>
                <a:latin typeface="Calibri"/>
              </a:rPr>
              <a:t> </a:t>
            </a:r>
            <a:r>
              <a:rPr lang="en-US" sz="1600" b="1" dirty="0" err="1">
                <a:solidFill>
                  <a:prstClr val="black"/>
                </a:solidFill>
                <a:latin typeface="Calibri"/>
              </a:rPr>
              <a:t>kejadian</a:t>
            </a:r>
            <a:endParaRPr lang="en-US" sz="1600" b="1" dirty="0">
              <a:solidFill>
                <a:prstClr val="black"/>
              </a:solidFill>
              <a:latin typeface="Calibri"/>
            </a:endParaRPr>
          </a:p>
          <a:p>
            <a:pPr algn="ctr" fontAlgn="auto">
              <a:spcBef>
                <a:spcPts val="0"/>
              </a:spcBef>
              <a:spcAft>
                <a:spcPts val="0"/>
              </a:spcAft>
            </a:pPr>
            <a:r>
              <a:rPr lang="en-US" sz="1600" b="1" dirty="0" err="1">
                <a:solidFill>
                  <a:prstClr val="black"/>
                </a:solidFill>
                <a:latin typeface="Calibri"/>
              </a:rPr>
              <a:t>Menjadi</a:t>
            </a:r>
            <a:r>
              <a:rPr lang="en-US" sz="1600" b="1" dirty="0">
                <a:solidFill>
                  <a:prstClr val="black"/>
                </a:solidFill>
                <a:latin typeface="Calibri"/>
              </a:rPr>
              <a:t> </a:t>
            </a:r>
            <a:r>
              <a:rPr lang="en-US" sz="1600" b="1" dirty="0" err="1">
                <a:solidFill>
                  <a:prstClr val="black"/>
                </a:solidFill>
                <a:latin typeface="Calibri"/>
              </a:rPr>
              <a:t>tindakan</a:t>
            </a:r>
            <a:r>
              <a:rPr lang="en-US" sz="1600" b="1" dirty="0">
                <a:solidFill>
                  <a:prstClr val="black"/>
                </a:solidFill>
                <a:latin typeface="Calibri"/>
              </a:rPr>
              <a:t> </a:t>
            </a:r>
            <a:r>
              <a:rPr lang="en-US" sz="1600" b="1" dirty="0" err="1">
                <a:solidFill>
                  <a:prstClr val="black"/>
                </a:solidFill>
                <a:latin typeface="Calibri"/>
              </a:rPr>
              <a:t>sebelum</a:t>
            </a:r>
            <a:r>
              <a:rPr lang="en-US" sz="1600" b="1" dirty="0">
                <a:solidFill>
                  <a:prstClr val="black"/>
                </a:solidFill>
                <a:latin typeface="Calibri"/>
              </a:rPr>
              <a:t> </a:t>
            </a:r>
            <a:r>
              <a:rPr lang="en-US" sz="1600" b="1" dirty="0" err="1">
                <a:solidFill>
                  <a:prstClr val="black"/>
                </a:solidFill>
                <a:latin typeface="Calibri"/>
              </a:rPr>
              <a:t>kejadian</a:t>
            </a:r>
            <a:r>
              <a:rPr lang="en-US" sz="1600" b="1" dirty="0">
                <a:solidFill>
                  <a:prstClr val="black"/>
                </a:solidFill>
                <a:latin typeface="Calibri"/>
              </a:rPr>
              <a:t> </a:t>
            </a:r>
          </a:p>
        </p:txBody>
      </p:sp>
      <p:pic>
        <p:nvPicPr>
          <p:cNvPr id="30" name="Picture 21" descr="D:\H_Miscelleneous\File dari shared doc\lo1.png"/>
          <p:cNvPicPr>
            <a:picLocks noChangeAspect="1" noChangeArrowheads="1"/>
          </p:cNvPicPr>
          <p:nvPr/>
        </p:nvPicPr>
        <p:blipFill>
          <a:blip r:embed="rId3" cstate="print"/>
          <a:srcRect/>
          <a:stretch>
            <a:fillRect/>
          </a:stretch>
        </p:blipFill>
        <p:spPr bwMode="auto">
          <a:xfrm>
            <a:off x="8100046" y="5973242"/>
            <a:ext cx="1233353" cy="408052"/>
          </a:xfrm>
          <a:prstGeom prst="rect">
            <a:avLst/>
          </a:prstGeom>
          <a:solidFill>
            <a:schemeClr val="bg1"/>
          </a:solidFill>
          <a:ln w="9525">
            <a:noFill/>
            <a:miter lim="800000"/>
            <a:headEnd/>
            <a:tailEnd/>
          </a:ln>
        </p:spPr>
      </p:pic>
      <p:sp>
        <p:nvSpPr>
          <p:cNvPr id="24" name="Slide Number Placeholder 23"/>
          <p:cNvSpPr>
            <a:spLocks noGrp="1"/>
          </p:cNvSpPr>
          <p:nvPr>
            <p:ph type="sldNum" sz="quarter" idx="12"/>
          </p:nvPr>
        </p:nvSpPr>
        <p:spPr/>
        <p:txBody>
          <a:bodyPr/>
          <a:lstStyle/>
          <a:p>
            <a:fld id="{8646E38D-1E4E-4D64-8D25-29F399A3900B}" type="slidenum">
              <a:rPr lang="en-US" smtClean="0">
                <a:solidFill>
                  <a:prstClr val="black">
                    <a:tint val="75000"/>
                  </a:prstClr>
                </a:solidFill>
              </a:rPr>
              <a:pPr/>
              <a:t>21</a:t>
            </a:fld>
            <a:endParaRPr lang="en-US">
              <a:solidFill>
                <a:prstClr val="black">
                  <a:tint val="75000"/>
                </a:prstClr>
              </a:solidFill>
            </a:endParaRPr>
          </a:p>
        </p:txBody>
      </p:sp>
      <p:cxnSp>
        <p:nvCxnSpPr>
          <p:cNvPr id="25" name="Straight Connector 24"/>
          <p:cNvCxnSpPr/>
          <p:nvPr/>
        </p:nvCxnSpPr>
        <p:spPr>
          <a:xfrm flipV="1">
            <a:off x="601013" y="1844826"/>
            <a:ext cx="8747934" cy="4909"/>
          </a:xfrm>
          <a:prstGeom prst="line">
            <a:avLst/>
          </a:prstGeom>
        </p:spPr>
        <p:style>
          <a:lnRef idx="1">
            <a:schemeClr val="dk1"/>
          </a:lnRef>
          <a:fillRef idx="0">
            <a:schemeClr val="dk1"/>
          </a:fillRef>
          <a:effectRef idx="0">
            <a:schemeClr val="dk1"/>
          </a:effectRef>
          <a:fontRef idx="minor">
            <a:schemeClr val="tx1"/>
          </a:fontRef>
        </p:style>
      </p:cxnSp>
      <p:sp>
        <p:nvSpPr>
          <p:cNvPr id="3" name="Footer Placeholder 2"/>
          <p:cNvSpPr>
            <a:spLocks noGrp="1"/>
          </p:cNvSpPr>
          <p:nvPr>
            <p:ph type="ftr" sz="quarter" idx="11"/>
          </p:nvPr>
        </p:nvSpPr>
        <p:spPr/>
        <p:txBody>
          <a:bodyPr/>
          <a:lstStyle/>
          <a:p>
            <a:r>
              <a:rPr lang="en-US">
                <a:solidFill>
                  <a:prstClr val="black">
                    <a:tint val="75000"/>
                  </a:prstClr>
                </a:solidFill>
              </a:rPr>
              <a:t>ISO 14001:2015 2/Rev 01 © Copyright, Sentral Sistem, Okt 2016</a:t>
            </a:r>
          </a:p>
        </p:txBody>
      </p:sp>
    </p:spTree>
    <p:extLst>
      <p:ext uri="{BB962C8B-B14F-4D97-AF65-F5344CB8AC3E}">
        <p14:creationId xmlns:p14="http://schemas.microsoft.com/office/powerpoint/2010/main" val="2194916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p:cNvSpPr/>
          <p:nvPr/>
        </p:nvSpPr>
        <p:spPr>
          <a:xfrm>
            <a:off x="0" y="-1"/>
            <a:ext cx="6171842" cy="415221"/>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indent="225425"/>
            <a:r>
              <a:rPr lang="en-US" sz="2000" b="1" dirty="0">
                <a:solidFill>
                  <a:schemeClr val="tx1"/>
                </a:solidFill>
                <a:latin typeface="Arial Narrow" pitchFamily="34" charset="0"/>
              </a:rPr>
              <a:t>6.1 </a:t>
            </a:r>
            <a:r>
              <a:rPr lang="en-US" sz="2000" b="1" dirty="0" err="1">
                <a:solidFill>
                  <a:schemeClr val="tx1"/>
                </a:solidFill>
                <a:latin typeface="Arial Narrow" pitchFamily="34" charset="0"/>
              </a:rPr>
              <a:t>Tindakan</a:t>
            </a:r>
            <a:r>
              <a:rPr lang="en-US" sz="2000" b="1" dirty="0">
                <a:solidFill>
                  <a:schemeClr val="tx1"/>
                </a:solidFill>
                <a:latin typeface="Arial Narrow" pitchFamily="34" charset="0"/>
              </a:rPr>
              <a:t> yang </a:t>
            </a:r>
            <a:r>
              <a:rPr lang="en-US" sz="2000" b="1" dirty="0" err="1">
                <a:solidFill>
                  <a:schemeClr val="tx1"/>
                </a:solidFill>
                <a:latin typeface="Arial Narrow" pitchFamily="34" charset="0"/>
              </a:rPr>
              <a:t>ditujukan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pada</a:t>
            </a:r>
            <a:r>
              <a:rPr lang="en-US" sz="2000" b="1" dirty="0">
                <a:solidFill>
                  <a:schemeClr val="tx1"/>
                </a:solidFill>
                <a:latin typeface="Arial Narrow" pitchFamily="34" charset="0"/>
              </a:rPr>
              <a:t> RISIKO &amp; PELUANG </a:t>
            </a:r>
          </a:p>
        </p:txBody>
      </p:sp>
      <p:sp>
        <p:nvSpPr>
          <p:cNvPr id="24" name="TextBox 23"/>
          <p:cNvSpPr txBox="1"/>
          <p:nvPr/>
        </p:nvSpPr>
        <p:spPr>
          <a:xfrm>
            <a:off x="1086371" y="469937"/>
            <a:ext cx="7867508" cy="923330"/>
          </a:xfrm>
          <a:prstGeom prst="rect">
            <a:avLst/>
          </a:prstGeom>
          <a:noFill/>
        </p:spPr>
        <p:txBody>
          <a:bodyPr wrap="square" rtlCol="0">
            <a:spAutoFit/>
          </a:bodyPr>
          <a:lstStyle/>
          <a:p>
            <a:r>
              <a:rPr lang="en-US" sz="1800" u="sng" dirty="0">
                <a:latin typeface="Arial Narrow" pitchFamily="34" charset="0"/>
              </a:rPr>
              <a:t>6.1.1 </a:t>
            </a:r>
            <a:r>
              <a:rPr lang="en-US" sz="1800" u="sng" dirty="0" err="1">
                <a:latin typeface="Arial Narrow" pitchFamily="34" charset="0"/>
              </a:rPr>
              <a:t>Umum</a:t>
            </a:r>
            <a:endParaRPr lang="en-US" sz="1800" u="sng" dirty="0">
              <a:latin typeface="Arial Narrow" pitchFamily="34" charset="0"/>
            </a:endParaRPr>
          </a:p>
          <a:p>
            <a:r>
              <a:rPr lang="en-US" sz="1800" dirty="0" err="1">
                <a:latin typeface="Arial Narrow" pitchFamily="34" charset="0"/>
              </a:rPr>
              <a:t>Organisasi</a:t>
            </a:r>
            <a:r>
              <a:rPr lang="en-US" sz="1800" dirty="0">
                <a:latin typeface="Arial Narrow" pitchFamily="34" charset="0"/>
              </a:rPr>
              <a:t> </a:t>
            </a:r>
            <a:r>
              <a:rPr lang="en-US" sz="1800" dirty="0" err="1">
                <a:latin typeface="Arial Narrow" pitchFamily="34" charset="0"/>
              </a:rPr>
              <a:t>harus</a:t>
            </a:r>
            <a:r>
              <a:rPr lang="en-US" sz="1800" dirty="0">
                <a:latin typeface="Arial Narrow" pitchFamily="34" charset="0"/>
              </a:rPr>
              <a:t> </a:t>
            </a:r>
            <a:r>
              <a:rPr lang="en-US" sz="1800" dirty="0" err="1">
                <a:latin typeface="Arial Narrow" pitchFamily="34" charset="0"/>
              </a:rPr>
              <a:t>menetapkan</a:t>
            </a:r>
            <a:r>
              <a:rPr lang="en-US" sz="1800" dirty="0">
                <a:latin typeface="Arial Narrow" pitchFamily="34" charset="0"/>
              </a:rPr>
              <a:t>, </a:t>
            </a:r>
            <a:r>
              <a:rPr lang="en-US" sz="1800" dirty="0" err="1">
                <a:latin typeface="Arial Narrow" pitchFamily="34" charset="0"/>
              </a:rPr>
              <a:t>menerapkan</a:t>
            </a:r>
            <a:r>
              <a:rPr lang="en-US" sz="1800" dirty="0">
                <a:latin typeface="Arial Narrow" pitchFamily="34" charset="0"/>
              </a:rPr>
              <a:t> </a:t>
            </a:r>
            <a:r>
              <a:rPr lang="en-US" sz="1800" dirty="0" err="1">
                <a:latin typeface="Arial Narrow" pitchFamily="34" charset="0"/>
              </a:rPr>
              <a:t>dan</a:t>
            </a:r>
            <a:r>
              <a:rPr lang="en-US" sz="1800" dirty="0">
                <a:latin typeface="Arial Narrow" pitchFamily="34" charset="0"/>
              </a:rPr>
              <a:t> </a:t>
            </a:r>
            <a:r>
              <a:rPr lang="en-US" sz="1800" dirty="0" err="1">
                <a:latin typeface="Arial Narrow" pitchFamily="34" charset="0"/>
              </a:rPr>
              <a:t>memelihara</a:t>
            </a:r>
            <a:r>
              <a:rPr lang="en-US" sz="1800" dirty="0">
                <a:latin typeface="Arial Narrow" pitchFamily="34" charset="0"/>
              </a:rPr>
              <a:t> proses yang </a:t>
            </a:r>
            <a:r>
              <a:rPr lang="en-US" sz="1800" dirty="0" err="1">
                <a:latin typeface="Arial Narrow" pitchFamily="34" charset="0"/>
              </a:rPr>
              <a:t>dibutuhkan</a:t>
            </a:r>
            <a:r>
              <a:rPr lang="en-US" sz="1800" dirty="0">
                <a:latin typeface="Arial Narrow" pitchFamily="34" charset="0"/>
              </a:rPr>
              <a:t> </a:t>
            </a:r>
            <a:r>
              <a:rPr lang="en-US" sz="1800" dirty="0" err="1">
                <a:latin typeface="Arial Narrow" pitchFamily="34" charset="0"/>
              </a:rPr>
              <a:t>untuk</a:t>
            </a:r>
            <a:r>
              <a:rPr lang="en-US" sz="1800" dirty="0">
                <a:latin typeface="Arial Narrow" pitchFamily="34" charset="0"/>
              </a:rPr>
              <a:t> </a:t>
            </a:r>
            <a:r>
              <a:rPr lang="en-US" sz="1800" dirty="0" err="1">
                <a:latin typeface="Arial Narrow" pitchFamily="34" charset="0"/>
              </a:rPr>
              <a:t>memenuhi</a:t>
            </a:r>
            <a:r>
              <a:rPr lang="en-US" sz="1800" dirty="0">
                <a:latin typeface="Arial Narrow" pitchFamily="34" charset="0"/>
              </a:rPr>
              <a:t> </a:t>
            </a:r>
            <a:r>
              <a:rPr lang="en-US" sz="1800" dirty="0" err="1">
                <a:latin typeface="Arial Narrow" pitchFamily="34" charset="0"/>
              </a:rPr>
              <a:t>persyaratan</a:t>
            </a:r>
            <a:r>
              <a:rPr lang="en-US" sz="1800" dirty="0">
                <a:latin typeface="Arial Narrow" pitchFamily="34" charset="0"/>
              </a:rPr>
              <a:t>  6.1.1 </a:t>
            </a:r>
            <a:r>
              <a:rPr lang="en-US" sz="1800" dirty="0" err="1">
                <a:latin typeface="Arial Narrow" pitchFamily="34" charset="0"/>
              </a:rPr>
              <a:t>sampai</a:t>
            </a:r>
            <a:r>
              <a:rPr lang="en-US" sz="1800" dirty="0">
                <a:latin typeface="Arial Narrow" pitchFamily="34" charset="0"/>
              </a:rPr>
              <a:t> 6.1.4</a:t>
            </a:r>
          </a:p>
        </p:txBody>
      </p:sp>
      <p:sp>
        <p:nvSpPr>
          <p:cNvPr id="16" name="Rectangle 1"/>
          <p:cNvSpPr>
            <a:spLocks noChangeArrowheads="1"/>
          </p:cNvSpPr>
          <p:nvPr/>
        </p:nvSpPr>
        <p:spPr bwMode="auto">
          <a:xfrm>
            <a:off x="4989150" y="3655270"/>
            <a:ext cx="4818743" cy="1754326"/>
          </a:xfrm>
          <a:prstGeom prst="rect">
            <a:avLst/>
          </a:prstGeom>
          <a:noFill/>
          <a:ln w="28575">
            <a:solidFill>
              <a:srgbClr val="FF0000"/>
            </a:solidFill>
            <a:prstDash val="dash"/>
            <a:miter lim="800000"/>
            <a:headEnd/>
            <a:tailEnd/>
          </a:ln>
          <a:effectLst/>
        </p:spPr>
        <p:txBody>
          <a:bodyPr vert="horz" wrap="square" lIns="91440" tIns="45720" rIns="91440" bIns="45720" numCol="1" anchor="ctr" anchorCtr="0" compatLnSpc="1">
            <a:prstTxWarp prst="textNoShape">
              <a:avLst/>
            </a:prstTxWarp>
            <a:spAutoFit/>
          </a:bodyPr>
          <a:lstStyle/>
          <a:p>
            <a:pPr marL="290513" marR="0" lvl="0" indent="-290513"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memberikan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jaminan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bahwa</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sistem</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manajemen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lingkungan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dapat</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mencapai</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hasil</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yang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diharapkan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a:t>
            </a:r>
            <a:endParaRPr kumimoji="0" lang="en-US" sz="2800" b="0" i="0" u="none" strike="noStrike" cap="none" normalizeH="0" baseline="0" dirty="0">
              <a:ln>
                <a:noFill/>
              </a:ln>
              <a:solidFill>
                <a:schemeClr val="tx1"/>
              </a:solidFill>
              <a:effectLst/>
              <a:latin typeface="Arial Narrow" pitchFamily="34" charset="0"/>
              <a:cs typeface="Arial" pitchFamily="34" charset="0"/>
            </a:endParaRPr>
          </a:p>
          <a:p>
            <a:pPr marL="290513" marR="0" lvl="0" indent="-290513"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mencegah</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atau</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mengurangi</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pengaruh</a:t>
            </a:r>
            <a:r>
              <a:rPr kumimoji="0" lang="en-US" sz="1800" b="0" i="0" u="none" strike="noStrike" cap="none" normalizeH="0" dirty="0">
                <a:ln>
                  <a:noFill/>
                </a:ln>
                <a:solidFill>
                  <a:schemeClr val="tx1"/>
                </a:solidFill>
                <a:effectLst/>
                <a:latin typeface="Arial Narrow" pitchFamily="34" charset="0"/>
                <a:ea typeface="Calibri" pitchFamily="34" charset="0"/>
                <a:cs typeface="ArialMT"/>
              </a:rPr>
              <a:t> yang </a:t>
            </a:r>
            <a:r>
              <a:rPr kumimoji="0" lang="en-US" sz="1800" b="0" i="0" u="none" strike="noStrike" cap="none" normalizeH="0" dirty="0" err="1">
                <a:ln>
                  <a:noFill/>
                </a:ln>
                <a:solidFill>
                  <a:schemeClr val="tx1"/>
                </a:solidFill>
                <a:effectLst/>
                <a:latin typeface="Arial Narrow" pitchFamily="34" charset="0"/>
                <a:ea typeface="Calibri" pitchFamily="34" charset="0"/>
                <a:cs typeface="ArialMT"/>
              </a:rPr>
              <a:t>tidak</a:t>
            </a:r>
            <a:r>
              <a:rPr kumimoji="0" lang="en-US" sz="1800" b="0" i="0" u="none" strike="noStrike" cap="none" normalizeH="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dirty="0" err="1">
                <a:ln>
                  <a:noFill/>
                </a:ln>
                <a:solidFill>
                  <a:schemeClr val="tx1"/>
                </a:solidFill>
                <a:effectLst/>
                <a:latin typeface="Arial Narrow" pitchFamily="34" charset="0"/>
                <a:ea typeface="Calibri" pitchFamily="34" charset="0"/>
                <a:cs typeface="ArialMT"/>
              </a:rPr>
              <a:t>diharapkan</a:t>
            </a:r>
            <a:r>
              <a:rPr kumimoji="0" lang="en-US" sz="1800" b="0" i="0" u="none" strike="noStrike" cap="none" normalizeH="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dirty="0" err="1">
                <a:ln>
                  <a:noFill/>
                </a:ln>
                <a:solidFill>
                  <a:schemeClr val="tx1"/>
                </a:solidFill>
                <a:effectLst/>
                <a:latin typeface="Arial Narrow" pitchFamily="34" charset="0"/>
                <a:ea typeface="Calibri" pitchFamily="34" charset="0"/>
                <a:cs typeface="ArialMT"/>
              </a:rPr>
              <a:t>termasuk</a:t>
            </a:r>
            <a:r>
              <a:rPr lang="en-US" sz="1800" dirty="0">
                <a:latin typeface="Arial Narrow" pitchFamily="34" charset="0"/>
                <a:ea typeface="Calibri" pitchFamily="34" charset="0"/>
                <a:cs typeface="ArialMT"/>
              </a:rPr>
              <a:t> </a:t>
            </a:r>
            <a:r>
              <a:rPr lang="en-US" sz="1800" dirty="0" err="1">
                <a:latin typeface="Arial Narrow" pitchFamily="34" charset="0"/>
                <a:ea typeface="Calibri" pitchFamily="34" charset="0"/>
                <a:cs typeface="ArialMT"/>
              </a:rPr>
              <a:t>potensi</a:t>
            </a:r>
            <a:r>
              <a:rPr lang="en-US" sz="1800" dirty="0">
                <a:latin typeface="Arial Narrow" pitchFamily="34" charset="0"/>
                <a:ea typeface="Calibri" pitchFamily="34" charset="0"/>
                <a:cs typeface="ArialMT"/>
              </a:rPr>
              <a:t> </a:t>
            </a:r>
            <a:r>
              <a:rPr lang="en-US" sz="1800" dirty="0" err="1">
                <a:latin typeface="Arial Narrow" pitchFamily="34" charset="0"/>
                <a:ea typeface="Calibri" pitchFamily="34" charset="0"/>
                <a:cs typeface="ArialMT"/>
              </a:rPr>
              <a:t>kondisi</a:t>
            </a:r>
            <a:r>
              <a:rPr lang="en-US" sz="1800" dirty="0">
                <a:latin typeface="Arial Narrow" pitchFamily="34" charset="0"/>
                <a:ea typeface="Calibri" pitchFamily="34" charset="0"/>
                <a:cs typeface="ArialMT"/>
              </a:rPr>
              <a:t> </a:t>
            </a:r>
            <a:r>
              <a:rPr lang="en-US" sz="1800" dirty="0" err="1">
                <a:latin typeface="Arial Narrow" pitchFamily="34" charset="0"/>
                <a:ea typeface="Calibri" pitchFamily="34" charset="0"/>
                <a:cs typeface="ArialMT"/>
              </a:rPr>
              <a:t>lingkungan</a:t>
            </a:r>
            <a:r>
              <a:rPr lang="en-US" sz="1800" dirty="0">
                <a:latin typeface="Arial Narrow" pitchFamily="34" charset="0"/>
                <a:ea typeface="Calibri" pitchFamily="34" charset="0"/>
                <a:cs typeface="ArialMT"/>
              </a:rPr>
              <a:t> </a:t>
            </a:r>
            <a:r>
              <a:rPr lang="en-US" sz="1800" dirty="0" err="1">
                <a:latin typeface="Arial Narrow" pitchFamily="34" charset="0"/>
                <a:ea typeface="Calibri" pitchFamily="34" charset="0"/>
                <a:cs typeface="ArialMT"/>
              </a:rPr>
              <a:t>eksternal</a:t>
            </a:r>
            <a:r>
              <a:rPr lang="en-US" sz="1800" dirty="0">
                <a:latin typeface="Arial Narrow" pitchFamily="34" charset="0"/>
                <a:ea typeface="Calibri" pitchFamily="34" charset="0"/>
                <a:cs typeface="ArialMT"/>
              </a:rPr>
              <a:t> yang </a:t>
            </a:r>
            <a:r>
              <a:rPr lang="en-US" sz="1800" dirty="0" err="1">
                <a:latin typeface="Arial Narrow" pitchFamily="34" charset="0"/>
                <a:ea typeface="Calibri" pitchFamily="34" charset="0"/>
                <a:cs typeface="ArialMT"/>
              </a:rPr>
              <a:t>mempengaruhi</a:t>
            </a:r>
            <a:r>
              <a:rPr lang="en-US" sz="1800" dirty="0">
                <a:latin typeface="Arial Narrow" pitchFamily="34" charset="0"/>
                <a:ea typeface="Calibri" pitchFamily="34" charset="0"/>
                <a:cs typeface="ArialMT"/>
              </a:rPr>
              <a:t> </a:t>
            </a:r>
            <a:r>
              <a:rPr lang="en-US" sz="1800" dirty="0" err="1">
                <a:latin typeface="Arial Narrow" pitchFamily="34" charset="0"/>
                <a:ea typeface="Calibri" pitchFamily="34" charset="0"/>
                <a:cs typeface="ArialMT"/>
              </a:rPr>
              <a:t>organisasi</a:t>
            </a:r>
            <a:endParaRPr kumimoji="0" lang="en-US" sz="2800" b="0" i="0" u="none" strike="noStrike" cap="none" normalizeH="0" baseline="0" dirty="0">
              <a:ln>
                <a:noFill/>
              </a:ln>
              <a:solidFill>
                <a:schemeClr val="tx1"/>
              </a:solidFill>
              <a:effectLst/>
              <a:latin typeface="Arial Narrow" pitchFamily="34" charset="0"/>
              <a:cs typeface="Arial" pitchFamily="34" charset="0"/>
            </a:endParaRPr>
          </a:p>
          <a:p>
            <a:pPr marL="290513" marR="0" lvl="0" indent="-290513" defTabSz="914400" rtl="0" eaLnBrk="0" fontAlgn="base" latinLnBrk="0" hangingPunct="0">
              <a:lnSpc>
                <a:spcPct val="100000"/>
              </a:lnSpc>
              <a:spcBef>
                <a:spcPct val="0"/>
              </a:spcBef>
              <a:spcAft>
                <a:spcPct val="0"/>
              </a:spcAft>
              <a:buClrTx/>
              <a:buSzTx/>
              <a:buFontTx/>
              <a:buChar char="•"/>
              <a:tabLst/>
            </a:pPr>
            <a:r>
              <a:rPr lang="en-US" sz="1800" dirty="0" err="1">
                <a:latin typeface="Arial Narrow" pitchFamily="34" charset="0"/>
                <a:ea typeface="Calibri" pitchFamily="34" charset="0"/>
                <a:cs typeface="ArialMT"/>
              </a:rPr>
              <a:t>Mencapai</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peningkatan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dirty="0" err="1">
                <a:ln>
                  <a:noFill/>
                </a:ln>
                <a:solidFill>
                  <a:schemeClr val="tx1"/>
                </a:solidFill>
                <a:effectLst/>
                <a:latin typeface="Arial Narrow" pitchFamily="34" charset="0"/>
                <a:ea typeface="Calibri" pitchFamily="34" charset="0"/>
                <a:cs typeface="ArialMT"/>
              </a:rPr>
              <a:t>perbaikan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berkelanjutan</a:t>
            </a:r>
            <a:r>
              <a:rPr lang="en-US" sz="1800" dirty="0">
                <a:latin typeface="Arial Narrow" pitchFamily="34" charset="0"/>
                <a:ea typeface="Calibri" pitchFamily="34" charset="0"/>
                <a:cs typeface="ArialMT"/>
              </a:rPr>
              <a:t>.</a:t>
            </a:r>
            <a:endParaRPr kumimoji="0" lang="en-US" sz="4000" b="0" i="0" u="none" strike="noStrike" cap="none" normalizeH="0" baseline="0" dirty="0">
              <a:ln>
                <a:noFill/>
              </a:ln>
              <a:solidFill>
                <a:schemeClr val="tx1"/>
              </a:solidFill>
              <a:effectLst/>
              <a:latin typeface="Arial Narrow" pitchFamily="34" charset="0"/>
              <a:cs typeface="Arial" pitchFamily="34" charset="0"/>
            </a:endParaRPr>
          </a:p>
        </p:txBody>
      </p:sp>
      <p:sp>
        <p:nvSpPr>
          <p:cNvPr id="22" name="Rectangle 2"/>
          <p:cNvSpPr>
            <a:spLocks noChangeArrowheads="1"/>
          </p:cNvSpPr>
          <p:nvPr/>
        </p:nvSpPr>
        <p:spPr bwMode="auto">
          <a:xfrm>
            <a:off x="55621" y="5441037"/>
            <a:ext cx="6056195"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Organisasi</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harus</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memelihara</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informasi</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terdokumentasi</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lang="en-US" sz="1600" i="1" dirty="0" err="1">
                <a:latin typeface="Arial Narrow" pitchFamily="34" charset="0"/>
                <a:ea typeface="Calibri" pitchFamily="34" charset="0"/>
                <a:cs typeface="ArialMT" charset="0"/>
              </a:rPr>
              <a:t>dari</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endParaRPr kumimoji="0" lang="en-US" b="0" i="1" u="none" strike="noStrike" cap="none" normalizeH="0" baseline="0" dirty="0">
              <a:ln>
                <a:noFill/>
              </a:ln>
              <a:solidFill>
                <a:schemeClr val="tx1"/>
              </a:solidFill>
              <a:effectLst/>
              <a:latin typeface="Arial Narrow" pitchFamily="34" charset="0"/>
              <a:cs typeface="Arial" pitchFamily="34" charset="0"/>
            </a:endParaRPr>
          </a:p>
          <a:p>
            <a:pPr marL="347663" marR="0" lvl="0" indent="-347663" algn="just" defTabSz="914400" rtl="0" eaLnBrk="0" fontAlgn="base" latinLnBrk="0" hangingPunct="0">
              <a:lnSpc>
                <a:spcPct val="100000"/>
              </a:lnSpc>
              <a:spcBef>
                <a:spcPct val="0"/>
              </a:spcBef>
              <a:spcAft>
                <a:spcPct val="0"/>
              </a:spcAft>
              <a:buClrTx/>
              <a:buSzTx/>
              <a:buFontTx/>
              <a:buChar char="•"/>
              <a:tabLst/>
            </a:pP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risiko</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dan</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peluang</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yang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perlu</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ditangani</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endParaRPr kumimoji="0" lang="en-US" b="0" i="1" u="none" strike="noStrike" cap="none" normalizeH="0" baseline="0" dirty="0">
              <a:ln>
                <a:noFill/>
              </a:ln>
              <a:solidFill>
                <a:schemeClr val="tx1"/>
              </a:solidFill>
              <a:effectLst/>
              <a:latin typeface="Arial Narrow" pitchFamily="34" charset="0"/>
              <a:cs typeface="Arial" pitchFamily="34" charset="0"/>
            </a:endParaRPr>
          </a:p>
          <a:p>
            <a:pPr marL="347663" marR="0" lvl="0" indent="-347663" algn="just" defTabSz="914400" rtl="0" eaLnBrk="0" fontAlgn="base" latinLnBrk="0" hangingPunct="0">
              <a:lnSpc>
                <a:spcPct val="100000"/>
              </a:lnSpc>
              <a:spcBef>
                <a:spcPct val="0"/>
              </a:spcBef>
              <a:spcAft>
                <a:spcPct val="0"/>
              </a:spcAft>
              <a:buClrTx/>
              <a:buSzTx/>
              <a:buFontTx/>
              <a:buChar char="•"/>
              <a:tabLst/>
            </a:pP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proses-proses yang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diinginkan</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dalam</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6.1.1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sampai</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6.1.4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sejauh</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yang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diinginkan</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untuk</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memiliki</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keyakinan</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mencapai</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sesuai</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 yang </a:t>
            </a:r>
            <a:r>
              <a:rPr kumimoji="0" lang="en-US" sz="1600" b="0" i="1" u="none" strike="noStrike" cap="none" normalizeH="0" baseline="0" dirty="0" err="1">
                <a:ln>
                  <a:noFill/>
                </a:ln>
                <a:solidFill>
                  <a:schemeClr val="tx1"/>
                </a:solidFill>
                <a:effectLst/>
                <a:latin typeface="Arial Narrow" pitchFamily="34" charset="0"/>
                <a:ea typeface="Calibri" pitchFamily="34" charset="0"/>
                <a:cs typeface="ArialMT" charset="0"/>
              </a:rPr>
              <a:t>direncanakan</a:t>
            </a:r>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charset="0"/>
              </a:rPr>
              <a:t>.</a:t>
            </a:r>
            <a:endParaRPr kumimoji="0" lang="en-US" sz="3600" b="0" i="1" u="none" strike="noStrike" cap="none" normalizeH="0" baseline="0" dirty="0">
              <a:ln>
                <a:noFill/>
              </a:ln>
              <a:solidFill>
                <a:schemeClr val="tx1"/>
              </a:solidFill>
              <a:effectLst/>
              <a:latin typeface="Arial Narrow" pitchFamily="34" charset="0"/>
              <a:cs typeface="Arial" pitchFamily="34" charset="0"/>
            </a:endParaRPr>
          </a:p>
        </p:txBody>
      </p:sp>
      <p:sp>
        <p:nvSpPr>
          <p:cNvPr id="3" name="Half Frame 2"/>
          <p:cNvSpPr/>
          <p:nvPr/>
        </p:nvSpPr>
        <p:spPr>
          <a:xfrm rot="7845393">
            <a:off x="8944482" y="57777"/>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Half Frame 24"/>
          <p:cNvSpPr/>
          <p:nvPr/>
        </p:nvSpPr>
        <p:spPr>
          <a:xfrm rot="7845393">
            <a:off x="9126862" y="54340"/>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Half Frame 25"/>
          <p:cNvSpPr/>
          <p:nvPr/>
        </p:nvSpPr>
        <p:spPr>
          <a:xfrm rot="7845393">
            <a:off x="9309242" y="50903"/>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Connector 26"/>
          <p:cNvCxnSpPr/>
          <p:nvPr/>
        </p:nvCxnSpPr>
        <p:spPr>
          <a:xfrm>
            <a:off x="6536602" y="209862"/>
            <a:ext cx="2445893" cy="0"/>
          </a:xfrm>
          <a:prstGeom prst="line">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sp>
        <p:nvSpPr>
          <p:cNvPr id="6" name="Chevron 5"/>
          <p:cNvSpPr/>
          <p:nvPr/>
        </p:nvSpPr>
        <p:spPr>
          <a:xfrm>
            <a:off x="441434" y="583357"/>
            <a:ext cx="387241" cy="809910"/>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a:off x="2879265" y="2118783"/>
            <a:ext cx="1828800" cy="73152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err="1">
                <a:solidFill>
                  <a:schemeClr val="tx1"/>
                </a:solidFill>
                <a:latin typeface="Arial Narrow" pitchFamily="34" charset="0"/>
              </a:rPr>
              <a:t>Tindakan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Perencanaan</a:t>
            </a:r>
            <a:endParaRPr lang="en-US" sz="1600" dirty="0">
              <a:solidFill>
                <a:schemeClr val="tx1"/>
              </a:solidFill>
              <a:latin typeface="Arial Narrow" pitchFamily="34" charset="0"/>
            </a:endParaRPr>
          </a:p>
        </p:txBody>
      </p:sp>
      <p:sp>
        <p:nvSpPr>
          <p:cNvPr id="39" name="Rectangle 38"/>
          <p:cNvSpPr/>
          <p:nvPr/>
        </p:nvSpPr>
        <p:spPr>
          <a:xfrm>
            <a:off x="5020125" y="2115154"/>
            <a:ext cx="1828800" cy="73152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Perencanaan</a:t>
            </a:r>
            <a:r>
              <a:rPr lang="en-US" sz="1600" dirty="0">
                <a:solidFill>
                  <a:schemeClr val="tx1"/>
                </a:solidFill>
                <a:latin typeface="Arial Narrow" pitchFamily="34" charset="0"/>
              </a:rPr>
              <a:t> </a:t>
            </a:r>
            <a:r>
              <a:rPr lang="en-US" sz="1600" dirty="0" err="1">
                <a:solidFill>
                  <a:schemeClr val="tx1"/>
                </a:solidFill>
                <a:latin typeface="Arial Narrow" pitchFamily="34" charset="0"/>
              </a:rPr>
              <a:t>dan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Pengendalian</a:t>
            </a:r>
            <a:r>
              <a:rPr lang="en-US" sz="1600" dirty="0">
                <a:solidFill>
                  <a:schemeClr val="tx1"/>
                </a:solidFill>
                <a:latin typeface="Arial Narrow" pitchFamily="34" charset="0"/>
              </a:rPr>
              <a:t> </a:t>
            </a:r>
            <a:r>
              <a:rPr lang="en-US" sz="1600" dirty="0" err="1">
                <a:solidFill>
                  <a:schemeClr val="tx1"/>
                </a:solidFill>
                <a:latin typeface="Arial Narrow" pitchFamily="34" charset="0"/>
              </a:rPr>
              <a:t>Operasional</a:t>
            </a:r>
            <a:endParaRPr lang="en-US" sz="1600" dirty="0">
              <a:solidFill>
                <a:schemeClr val="tx1"/>
              </a:solidFill>
              <a:latin typeface="Arial Narrow" pitchFamily="34" charset="0"/>
            </a:endParaRPr>
          </a:p>
        </p:txBody>
      </p:sp>
      <p:grpSp>
        <p:nvGrpSpPr>
          <p:cNvPr id="66" name="Group 65"/>
          <p:cNvGrpSpPr/>
          <p:nvPr/>
        </p:nvGrpSpPr>
        <p:grpSpPr>
          <a:xfrm>
            <a:off x="522510" y="2409849"/>
            <a:ext cx="2006600" cy="1837355"/>
            <a:chOff x="522510" y="2344068"/>
            <a:chExt cx="2006600" cy="1837355"/>
          </a:xfrm>
        </p:grpSpPr>
        <p:sp>
          <p:nvSpPr>
            <p:cNvPr id="35" name="Rectangle 34"/>
            <p:cNvSpPr/>
            <p:nvPr/>
          </p:nvSpPr>
          <p:spPr>
            <a:xfrm>
              <a:off x="522510" y="2344068"/>
              <a:ext cx="2006600" cy="1837355"/>
            </a:xfrm>
            <a:prstGeom prst="rect">
              <a:avLst/>
            </a:prstGeom>
            <a:solidFill>
              <a:srgbClr val="009900"/>
            </a:solidFill>
            <a:ln>
              <a:solidFill>
                <a:srgbClr val="FF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Narrow" pitchFamily="34" charset="0"/>
              </a:endParaRPr>
            </a:p>
          </p:txBody>
        </p:sp>
        <p:sp>
          <p:nvSpPr>
            <p:cNvPr id="36" name="Rectangle 35"/>
            <p:cNvSpPr/>
            <p:nvPr/>
          </p:nvSpPr>
          <p:spPr>
            <a:xfrm>
              <a:off x="593793" y="2417634"/>
              <a:ext cx="1828800" cy="4823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Konteks</a:t>
              </a:r>
              <a:r>
                <a:rPr lang="en-US" sz="1600" dirty="0">
                  <a:solidFill>
                    <a:schemeClr val="tx1"/>
                  </a:solidFill>
                  <a:latin typeface="Arial Narrow" pitchFamily="34" charset="0"/>
                </a:rPr>
                <a:t> </a:t>
              </a:r>
              <a:r>
                <a:rPr lang="en-US" sz="1600" dirty="0" err="1">
                  <a:solidFill>
                    <a:schemeClr val="tx1"/>
                  </a:solidFill>
                  <a:latin typeface="Arial Narrow" pitchFamily="34" charset="0"/>
                </a:rPr>
                <a:t>Organisasi</a:t>
              </a:r>
              <a:endParaRPr lang="en-US" sz="1600" dirty="0">
                <a:solidFill>
                  <a:schemeClr val="tx1"/>
                </a:solidFill>
                <a:latin typeface="Arial Narrow" pitchFamily="34" charset="0"/>
              </a:endParaRPr>
            </a:p>
          </p:txBody>
        </p:sp>
        <p:sp>
          <p:nvSpPr>
            <p:cNvPr id="37" name="Rectangle 36"/>
            <p:cNvSpPr/>
            <p:nvPr/>
          </p:nvSpPr>
          <p:spPr>
            <a:xfrm>
              <a:off x="598713" y="2954791"/>
              <a:ext cx="1828800" cy="5855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Kewajiban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Penaatan</a:t>
              </a:r>
              <a:endParaRPr lang="en-US" sz="1600" dirty="0">
                <a:solidFill>
                  <a:schemeClr val="tx1"/>
                </a:solidFill>
                <a:latin typeface="Arial Narrow" pitchFamily="34" charset="0"/>
              </a:endParaRPr>
            </a:p>
          </p:txBody>
        </p:sp>
        <p:sp>
          <p:nvSpPr>
            <p:cNvPr id="40" name="Rectangle 39"/>
            <p:cNvSpPr/>
            <p:nvPr/>
          </p:nvSpPr>
          <p:spPr>
            <a:xfrm>
              <a:off x="593793" y="3611336"/>
              <a:ext cx="1828800" cy="43122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Aspek</a:t>
              </a:r>
              <a:r>
                <a:rPr lang="en-US" sz="1600" dirty="0">
                  <a:solidFill>
                    <a:schemeClr val="tx1"/>
                  </a:solidFill>
                  <a:latin typeface="Arial Narrow" pitchFamily="34" charset="0"/>
                </a:rPr>
                <a:t> </a:t>
              </a:r>
              <a:r>
                <a:rPr lang="en-US" sz="1600" dirty="0" err="1">
                  <a:solidFill>
                    <a:schemeClr val="tx1"/>
                  </a:solidFill>
                  <a:latin typeface="Arial Narrow" pitchFamily="34" charset="0"/>
                </a:rPr>
                <a:t>Lingkungan</a:t>
              </a:r>
              <a:endParaRPr lang="en-US" sz="1600" dirty="0">
                <a:solidFill>
                  <a:schemeClr val="tx1"/>
                </a:solidFill>
                <a:latin typeface="Arial Narrow" pitchFamily="34" charset="0"/>
              </a:endParaRPr>
            </a:p>
          </p:txBody>
        </p:sp>
      </p:grpSp>
      <p:cxnSp>
        <p:nvCxnSpPr>
          <p:cNvPr id="43" name="Straight Arrow Connector 42"/>
          <p:cNvCxnSpPr>
            <a:stCxn id="44" idx="0"/>
            <a:endCxn id="38" idx="2"/>
          </p:cNvCxnSpPr>
          <p:nvPr/>
        </p:nvCxnSpPr>
        <p:spPr>
          <a:xfrm flipV="1">
            <a:off x="3793665" y="2850303"/>
            <a:ext cx="0" cy="2475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879265" y="3097888"/>
            <a:ext cx="1828800" cy="45720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err="1">
                <a:solidFill>
                  <a:schemeClr val="tx1"/>
                </a:solidFill>
                <a:latin typeface="Arial Narrow" pitchFamily="34" charset="0"/>
              </a:rPr>
              <a:t>Risiko</a:t>
            </a:r>
            <a:r>
              <a:rPr lang="en-US" sz="1600" dirty="0">
                <a:solidFill>
                  <a:schemeClr val="tx1"/>
                </a:solidFill>
                <a:latin typeface="Arial Narrow" pitchFamily="34" charset="0"/>
              </a:rPr>
              <a:t> &amp; </a:t>
            </a:r>
            <a:r>
              <a:rPr lang="en-US" sz="1600" dirty="0" err="1">
                <a:solidFill>
                  <a:schemeClr val="tx1"/>
                </a:solidFill>
                <a:latin typeface="Arial Narrow" pitchFamily="34" charset="0"/>
              </a:rPr>
              <a:t>Peluang</a:t>
            </a:r>
            <a:endParaRPr lang="en-US" sz="1600" dirty="0">
              <a:solidFill>
                <a:schemeClr val="tx1"/>
              </a:solidFill>
              <a:latin typeface="Arial Narrow" pitchFamily="34" charset="0"/>
            </a:endParaRPr>
          </a:p>
        </p:txBody>
      </p:sp>
      <p:cxnSp>
        <p:nvCxnSpPr>
          <p:cNvPr id="45" name="Straight Arrow Connector 44"/>
          <p:cNvCxnSpPr>
            <a:stCxn id="38" idx="3"/>
            <a:endCxn id="39" idx="1"/>
          </p:cNvCxnSpPr>
          <p:nvPr/>
        </p:nvCxnSpPr>
        <p:spPr>
          <a:xfrm flipV="1">
            <a:off x="4708065" y="2480914"/>
            <a:ext cx="312060" cy="36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020125" y="1556073"/>
            <a:ext cx="1828800" cy="43241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Pendukung</a:t>
            </a:r>
            <a:endParaRPr lang="en-US" sz="1600" dirty="0">
              <a:solidFill>
                <a:schemeClr val="tx1"/>
              </a:solidFill>
              <a:latin typeface="Arial Narrow" pitchFamily="34" charset="0"/>
            </a:endParaRPr>
          </a:p>
        </p:txBody>
      </p:sp>
      <p:cxnSp>
        <p:nvCxnSpPr>
          <p:cNvPr id="49" name="Shape 78"/>
          <p:cNvCxnSpPr>
            <a:stCxn id="38" idx="3"/>
            <a:endCxn id="48" idx="1"/>
          </p:cNvCxnSpPr>
          <p:nvPr/>
        </p:nvCxnSpPr>
        <p:spPr>
          <a:xfrm flipV="1">
            <a:off x="4708065" y="1772282"/>
            <a:ext cx="312060" cy="712261"/>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35" idx="3"/>
            <a:endCxn id="44" idx="1"/>
          </p:cNvCxnSpPr>
          <p:nvPr/>
        </p:nvCxnSpPr>
        <p:spPr>
          <a:xfrm flipV="1">
            <a:off x="2529110" y="3326488"/>
            <a:ext cx="350155" cy="20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hape 78"/>
          <p:cNvCxnSpPr>
            <a:stCxn id="35" idx="3"/>
            <a:endCxn id="38" idx="1"/>
          </p:cNvCxnSpPr>
          <p:nvPr/>
        </p:nvCxnSpPr>
        <p:spPr>
          <a:xfrm flipV="1">
            <a:off x="2529110" y="2484543"/>
            <a:ext cx="350155" cy="843984"/>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Bent Arrow 73"/>
          <p:cNvSpPr/>
          <p:nvPr/>
        </p:nvSpPr>
        <p:spPr>
          <a:xfrm flipV="1">
            <a:off x="4170794" y="3673132"/>
            <a:ext cx="693301" cy="574071"/>
          </a:xfrm>
          <a:prstGeom prst="bentArrow">
            <a:avLst/>
          </a:prstGeom>
          <a:solidFill>
            <a:srgbClr val="00B0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4" name="Slide Number Placeholder 3"/>
          <p:cNvSpPr>
            <a:spLocks noGrp="1"/>
          </p:cNvSpPr>
          <p:nvPr>
            <p:ph type="sldNum" sz="quarter" idx="12"/>
          </p:nvPr>
        </p:nvSpPr>
        <p:spPr/>
        <p:txBody>
          <a:bodyPr/>
          <a:lstStyle/>
          <a:p>
            <a:pPr>
              <a:defRPr/>
            </a:pPr>
            <a:fld id="{14C58FF4-4421-46F2-BA16-9CFA3F5CEE47}"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val 16"/>
          <p:cNvSpPr/>
          <p:nvPr/>
        </p:nvSpPr>
        <p:spPr>
          <a:xfrm>
            <a:off x="716310" y="2634011"/>
            <a:ext cx="1552792" cy="15240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8" name="Picture 7" descr="ENRGY105"/>
          <p:cNvPicPr>
            <a:picLocks noChangeAspect="1" noChangeArrowheads="1"/>
          </p:cNvPicPr>
          <p:nvPr/>
        </p:nvPicPr>
        <p:blipFill>
          <a:blip r:embed="rId3" cstate="print"/>
          <a:srcRect/>
          <a:stretch>
            <a:fillRect/>
          </a:stretch>
        </p:blipFill>
        <p:spPr bwMode="auto">
          <a:xfrm>
            <a:off x="667662" y="2619728"/>
            <a:ext cx="1468432" cy="1406585"/>
          </a:xfrm>
          <a:prstGeom prst="rect">
            <a:avLst/>
          </a:prstGeom>
          <a:noFill/>
          <a:ln w="9525">
            <a:noFill/>
            <a:miter lim="800000"/>
            <a:headEnd/>
            <a:tailEnd/>
          </a:ln>
        </p:spPr>
      </p:pic>
      <p:sp>
        <p:nvSpPr>
          <p:cNvPr id="20" name="TextBox 23"/>
          <p:cNvSpPr txBox="1">
            <a:spLocks noChangeArrowheads="1"/>
          </p:cNvSpPr>
          <p:nvPr/>
        </p:nvSpPr>
        <p:spPr bwMode="auto">
          <a:xfrm>
            <a:off x="589302" y="2056830"/>
            <a:ext cx="1820841" cy="523220"/>
          </a:xfrm>
          <a:prstGeom prst="rect">
            <a:avLst/>
          </a:prstGeom>
          <a:noFill/>
          <a:ln w="9525">
            <a:noFill/>
            <a:miter lim="800000"/>
            <a:headEnd/>
            <a:tailEnd/>
          </a:ln>
        </p:spPr>
        <p:txBody>
          <a:bodyPr wrap="square">
            <a:spAutoFit/>
          </a:bodyPr>
          <a:lstStyle/>
          <a:p>
            <a:pPr algn="ctr"/>
            <a:r>
              <a:rPr lang="en-US" sz="1400" dirty="0" err="1">
                <a:solidFill>
                  <a:schemeClr val="accent5">
                    <a:lumMod val="75000"/>
                  </a:schemeClr>
                </a:solidFill>
              </a:rPr>
              <a:t>Aktivitas</a:t>
            </a:r>
            <a:r>
              <a:rPr lang="en-US" sz="1400" dirty="0">
                <a:solidFill>
                  <a:schemeClr val="accent5">
                    <a:lumMod val="75000"/>
                  </a:schemeClr>
                </a:solidFill>
              </a:rPr>
              <a:t> </a:t>
            </a:r>
            <a:r>
              <a:rPr lang="en-US" sz="1400" dirty="0" err="1">
                <a:solidFill>
                  <a:schemeClr val="accent5">
                    <a:lumMod val="75000"/>
                  </a:schemeClr>
                </a:solidFill>
              </a:rPr>
              <a:t>Pengisian</a:t>
            </a:r>
            <a:r>
              <a:rPr lang="en-US" sz="1400" dirty="0">
                <a:solidFill>
                  <a:schemeClr val="accent5">
                    <a:lumMod val="75000"/>
                  </a:schemeClr>
                </a:solidFill>
              </a:rPr>
              <a:t> </a:t>
            </a:r>
            <a:r>
              <a:rPr lang="en-US" sz="1400" dirty="0" err="1">
                <a:solidFill>
                  <a:schemeClr val="accent5">
                    <a:lumMod val="75000"/>
                  </a:schemeClr>
                </a:solidFill>
              </a:rPr>
              <a:t>oli</a:t>
            </a:r>
            <a:r>
              <a:rPr lang="en-US" sz="1400" dirty="0">
                <a:solidFill>
                  <a:schemeClr val="accent5">
                    <a:lumMod val="75000"/>
                  </a:schemeClr>
                </a:solidFill>
              </a:rPr>
              <a:t> </a:t>
            </a:r>
            <a:r>
              <a:rPr lang="en-US" sz="1400" dirty="0" err="1">
                <a:solidFill>
                  <a:schemeClr val="accent5">
                    <a:lumMod val="75000"/>
                  </a:schemeClr>
                </a:solidFill>
              </a:rPr>
              <a:t>pada</a:t>
            </a:r>
            <a:r>
              <a:rPr lang="en-US" sz="1400" dirty="0">
                <a:solidFill>
                  <a:schemeClr val="accent5">
                    <a:lumMod val="75000"/>
                  </a:schemeClr>
                </a:solidFill>
              </a:rPr>
              <a:t> </a:t>
            </a:r>
            <a:r>
              <a:rPr lang="en-US" sz="1400" dirty="0" err="1">
                <a:solidFill>
                  <a:schemeClr val="accent5">
                    <a:lumMod val="75000"/>
                  </a:schemeClr>
                </a:solidFill>
              </a:rPr>
              <a:t>mesin</a:t>
            </a:r>
            <a:endParaRPr lang="en-US" sz="1400" dirty="0">
              <a:solidFill>
                <a:schemeClr val="accent5">
                  <a:lumMod val="75000"/>
                </a:schemeClr>
              </a:solidFill>
            </a:endParaRPr>
          </a:p>
        </p:txBody>
      </p:sp>
      <p:pic>
        <p:nvPicPr>
          <p:cNvPr id="21" name="Picture 20" descr="ceceran oli.JPG"/>
          <p:cNvPicPr>
            <a:picLocks noChangeAspect="1"/>
          </p:cNvPicPr>
          <p:nvPr/>
        </p:nvPicPr>
        <p:blipFill>
          <a:blip r:embed="rId4" cstate="print"/>
          <a:stretch>
            <a:fillRect/>
          </a:stretch>
        </p:blipFill>
        <p:spPr>
          <a:xfrm>
            <a:off x="2790936" y="1962137"/>
            <a:ext cx="1249773" cy="1176597"/>
          </a:xfrm>
          <a:prstGeom prst="rect">
            <a:avLst/>
          </a:prstGeom>
          <a:ln>
            <a:noFill/>
          </a:ln>
          <a:effectLst>
            <a:outerShdw blurRad="292100" dist="139700" dir="2700000" algn="tl" rotWithShape="0">
              <a:srgbClr val="333333">
                <a:alpha val="65000"/>
              </a:srgbClr>
            </a:outerShdw>
          </a:effectLst>
        </p:spPr>
      </p:pic>
      <p:sp>
        <p:nvSpPr>
          <p:cNvPr id="22" name="TextBox 26"/>
          <p:cNvSpPr txBox="1">
            <a:spLocks noChangeArrowheads="1"/>
          </p:cNvSpPr>
          <p:nvPr/>
        </p:nvSpPr>
        <p:spPr bwMode="auto">
          <a:xfrm>
            <a:off x="3885751" y="2256020"/>
            <a:ext cx="1396575" cy="338554"/>
          </a:xfrm>
          <a:prstGeom prst="rect">
            <a:avLst/>
          </a:prstGeom>
          <a:noFill/>
          <a:ln w="9525">
            <a:noFill/>
            <a:miter lim="800000"/>
            <a:headEnd/>
            <a:tailEnd/>
          </a:ln>
        </p:spPr>
        <p:txBody>
          <a:bodyPr wrap="square">
            <a:spAutoFit/>
          </a:bodyPr>
          <a:lstStyle/>
          <a:p>
            <a:pPr algn="ctr"/>
            <a:r>
              <a:rPr lang="en-US" sz="1600" dirty="0" err="1">
                <a:solidFill>
                  <a:srgbClr val="FF0000"/>
                </a:solidFill>
              </a:rPr>
              <a:t>Ceceran</a:t>
            </a:r>
            <a:r>
              <a:rPr lang="en-US" sz="1600" dirty="0">
                <a:solidFill>
                  <a:srgbClr val="FF0000"/>
                </a:solidFill>
              </a:rPr>
              <a:t> </a:t>
            </a:r>
            <a:r>
              <a:rPr lang="en-US" sz="1600" dirty="0" err="1">
                <a:solidFill>
                  <a:srgbClr val="FF0000"/>
                </a:solidFill>
              </a:rPr>
              <a:t>oli</a:t>
            </a:r>
            <a:endParaRPr lang="en-US" sz="1600" dirty="0">
              <a:solidFill>
                <a:srgbClr val="FF0000"/>
              </a:solidFill>
            </a:endParaRPr>
          </a:p>
        </p:txBody>
      </p:sp>
      <p:pic>
        <p:nvPicPr>
          <p:cNvPr id="23" name="Picture 22" descr="majun kontaminasi.JPG"/>
          <p:cNvPicPr>
            <a:picLocks noChangeAspect="1"/>
          </p:cNvPicPr>
          <p:nvPr/>
        </p:nvPicPr>
        <p:blipFill>
          <a:blip r:embed="rId5" cstate="print"/>
          <a:stretch>
            <a:fillRect/>
          </a:stretch>
        </p:blipFill>
        <p:spPr>
          <a:xfrm>
            <a:off x="2790936" y="3638869"/>
            <a:ext cx="1245107" cy="1160781"/>
          </a:xfrm>
          <a:prstGeom prst="rect">
            <a:avLst/>
          </a:prstGeom>
          <a:ln>
            <a:noFill/>
          </a:ln>
          <a:effectLst>
            <a:outerShdw blurRad="292100" dist="139700" dir="2700000" algn="tl" rotWithShape="0">
              <a:srgbClr val="333333">
                <a:alpha val="65000"/>
              </a:srgbClr>
            </a:outerShdw>
          </a:effectLst>
        </p:spPr>
      </p:pic>
      <p:sp>
        <p:nvSpPr>
          <p:cNvPr id="25" name="TextBox 32"/>
          <p:cNvSpPr txBox="1">
            <a:spLocks noChangeArrowheads="1"/>
          </p:cNvSpPr>
          <p:nvPr/>
        </p:nvSpPr>
        <p:spPr bwMode="auto">
          <a:xfrm>
            <a:off x="3785307" y="4040667"/>
            <a:ext cx="1875159" cy="584775"/>
          </a:xfrm>
          <a:prstGeom prst="rect">
            <a:avLst/>
          </a:prstGeom>
          <a:noFill/>
          <a:ln w="9525">
            <a:noFill/>
            <a:miter lim="800000"/>
            <a:headEnd/>
            <a:tailEnd/>
          </a:ln>
        </p:spPr>
        <p:txBody>
          <a:bodyPr>
            <a:spAutoFit/>
          </a:bodyPr>
          <a:lstStyle/>
          <a:p>
            <a:pPr algn="ctr"/>
            <a:r>
              <a:rPr lang="en-US" sz="1600" dirty="0" err="1">
                <a:solidFill>
                  <a:srgbClr val="FF0000"/>
                </a:solidFill>
              </a:rPr>
              <a:t>Limbah</a:t>
            </a:r>
            <a:r>
              <a:rPr lang="en-US" sz="1600" dirty="0">
                <a:solidFill>
                  <a:srgbClr val="FF0000"/>
                </a:solidFill>
              </a:rPr>
              <a:t> </a:t>
            </a:r>
            <a:r>
              <a:rPr lang="en-US" sz="1600" dirty="0" err="1">
                <a:solidFill>
                  <a:srgbClr val="FF0000"/>
                </a:solidFill>
              </a:rPr>
              <a:t>majun</a:t>
            </a:r>
            <a:r>
              <a:rPr lang="en-US" sz="1600" dirty="0">
                <a:solidFill>
                  <a:srgbClr val="FF0000"/>
                </a:solidFill>
              </a:rPr>
              <a:t> </a:t>
            </a:r>
            <a:r>
              <a:rPr lang="en-US" sz="1600" dirty="0" err="1">
                <a:solidFill>
                  <a:srgbClr val="FF0000"/>
                </a:solidFill>
              </a:rPr>
              <a:t>terkontaminsi</a:t>
            </a:r>
            <a:r>
              <a:rPr lang="en-US" sz="1600" dirty="0">
                <a:solidFill>
                  <a:srgbClr val="FF0000"/>
                </a:solidFill>
              </a:rPr>
              <a:t> </a:t>
            </a:r>
          </a:p>
        </p:txBody>
      </p:sp>
      <p:sp>
        <p:nvSpPr>
          <p:cNvPr id="26" name="Rectangle 25"/>
          <p:cNvSpPr/>
          <p:nvPr/>
        </p:nvSpPr>
        <p:spPr>
          <a:xfrm>
            <a:off x="2774034" y="3085871"/>
            <a:ext cx="1200541" cy="520975"/>
          </a:xfrm>
          <a:prstGeom prst="rect">
            <a:avLst/>
          </a:prstGeom>
          <a:noFill/>
        </p:spPr>
        <p:txBody>
          <a:bodyPr wrap="none">
            <a:spAutoFit/>
          </a:bodyPr>
          <a:lstStyle/>
          <a:p>
            <a:pPr algn="ctr">
              <a:defRPr/>
            </a:pPr>
            <a:r>
              <a:rPr lang="en-US" b="1" dirty="0" err="1">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Aspek</a:t>
            </a:r>
            <a:endParaRPr lang="en-US"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pic>
        <p:nvPicPr>
          <p:cNvPr id="29" name="Picture 28" descr="dampak oli.jpg"/>
          <p:cNvPicPr>
            <a:picLocks noChangeAspect="1"/>
          </p:cNvPicPr>
          <p:nvPr/>
        </p:nvPicPr>
        <p:blipFill>
          <a:blip r:embed="rId6" cstate="print"/>
          <a:stretch>
            <a:fillRect/>
          </a:stretch>
        </p:blipFill>
        <p:spPr>
          <a:xfrm>
            <a:off x="5512882" y="2767228"/>
            <a:ext cx="1219270" cy="1190833"/>
          </a:xfrm>
          <a:prstGeom prst="rect">
            <a:avLst/>
          </a:prstGeom>
          <a:ln>
            <a:noFill/>
          </a:ln>
          <a:effectLst>
            <a:outerShdw blurRad="292100" dist="139700" dir="2700000" algn="tl" rotWithShape="0">
              <a:srgbClr val="333333">
                <a:alpha val="65000"/>
              </a:srgbClr>
            </a:outerShdw>
          </a:effectLst>
        </p:spPr>
      </p:pic>
      <p:sp>
        <p:nvSpPr>
          <p:cNvPr id="30" name="Right Arrow 29"/>
          <p:cNvSpPr/>
          <p:nvPr/>
        </p:nvSpPr>
        <p:spPr>
          <a:xfrm>
            <a:off x="4695551" y="2703211"/>
            <a:ext cx="344579" cy="1269959"/>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396643" y="2002970"/>
            <a:ext cx="1659202" cy="520975"/>
          </a:xfrm>
          <a:prstGeom prst="rect">
            <a:avLst/>
          </a:prstGeom>
          <a:noFill/>
        </p:spPr>
        <p:txBody>
          <a:bodyPr wrap="none">
            <a:spAutoFit/>
          </a:bodyPr>
          <a:lstStyle/>
          <a:p>
            <a:pPr algn="ctr">
              <a:defRPr/>
            </a:pPr>
            <a:r>
              <a:rPr lang="en-US" b="1" dirty="0" err="1">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Dampak</a:t>
            </a:r>
            <a:r>
              <a:rPr lang="en-US"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 </a:t>
            </a:r>
          </a:p>
        </p:txBody>
      </p:sp>
      <p:sp>
        <p:nvSpPr>
          <p:cNvPr id="27" name="TextBox 26"/>
          <p:cNvSpPr txBox="1">
            <a:spLocks noChangeArrowheads="1"/>
          </p:cNvSpPr>
          <p:nvPr/>
        </p:nvSpPr>
        <p:spPr bwMode="auto">
          <a:xfrm>
            <a:off x="7588760" y="6027734"/>
            <a:ext cx="2058913" cy="584775"/>
          </a:xfrm>
          <a:prstGeom prst="rect">
            <a:avLst/>
          </a:prstGeom>
          <a:noFill/>
          <a:ln w="9525">
            <a:noFill/>
            <a:miter lim="800000"/>
            <a:headEnd/>
            <a:tailEnd/>
          </a:ln>
        </p:spPr>
        <p:txBody>
          <a:bodyPr wrap="square">
            <a:spAutoFit/>
          </a:bodyPr>
          <a:lstStyle/>
          <a:p>
            <a:pPr algn="ctr"/>
            <a:r>
              <a:rPr lang="en-US" sz="1600" dirty="0" err="1">
                <a:solidFill>
                  <a:srgbClr val="FF6600"/>
                </a:solidFill>
              </a:rPr>
              <a:t>Komunikasi</a:t>
            </a:r>
            <a:r>
              <a:rPr lang="en-US" sz="1600" dirty="0">
                <a:solidFill>
                  <a:srgbClr val="FF6600"/>
                </a:solidFill>
              </a:rPr>
              <a:t> </a:t>
            </a:r>
            <a:r>
              <a:rPr lang="en-US" sz="1600" dirty="0" err="1">
                <a:solidFill>
                  <a:srgbClr val="FF6600"/>
                </a:solidFill>
              </a:rPr>
              <a:t>aspek</a:t>
            </a:r>
            <a:r>
              <a:rPr lang="en-US" sz="1600" dirty="0">
                <a:solidFill>
                  <a:srgbClr val="FF6600"/>
                </a:solidFill>
              </a:rPr>
              <a:t> </a:t>
            </a:r>
            <a:r>
              <a:rPr lang="en-US" sz="1600" dirty="0" err="1">
                <a:solidFill>
                  <a:srgbClr val="FF6600"/>
                </a:solidFill>
              </a:rPr>
              <a:t>lingkungan</a:t>
            </a:r>
            <a:endParaRPr lang="en-US" sz="1600" dirty="0">
              <a:solidFill>
                <a:srgbClr val="FF6600"/>
              </a:solidFill>
            </a:endParaRPr>
          </a:p>
        </p:txBody>
      </p:sp>
      <p:sp>
        <p:nvSpPr>
          <p:cNvPr id="142337" name="Rectangle 1"/>
          <p:cNvSpPr>
            <a:spLocks noChangeArrowheads="1"/>
          </p:cNvSpPr>
          <p:nvPr/>
        </p:nvSpPr>
        <p:spPr bwMode="auto">
          <a:xfrm>
            <a:off x="1023042" y="613202"/>
            <a:ext cx="8411244"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Dalam</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menetapkan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lingkup</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system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manajemen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lingkungan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organisasi</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harus</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menetapkan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aspek</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lingkungan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dari</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aktifitas</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produk</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dan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jasa</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yang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dapat</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dikendalikan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dan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dapat</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mempengaruhi</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dampak</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lingkungan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yang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terkait</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none" strike="noStrike" cap="none" normalizeH="0" baseline="0" dirty="0" err="1">
                <a:ln>
                  <a:noFill/>
                </a:ln>
                <a:solidFill>
                  <a:schemeClr val="tx1"/>
                </a:solidFill>
                <a:effectLst/>
                <a:latin typeface="Arial Narrow" pitchFamily="34" charset="0"/>
                <a:ea typeface="Calibri" pitchFamily="34" charset="0"/>
                <a:cs typeface="ArialMT"/>
              </a:rPr>
              <a:t>mempertimbangkan</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sng" strike="noStrike" cap="none" normalizeH="0" baseline="0" dirty="0" err="1">
                <a:ln>
                  <a:noFill/>
                </a:ln>
                <a:solidFill>
                  <a:schemeClr val="tx1"/>
                </a:solidFill>
                <a:effectLst/>
                <a:latin typeface="Arial Narrow" pitchFamily="34" charset="0"/>
                <a:ea typeface="Calibri" pitchFamily="34" charset="0"/>
                <a:cs typeface="ArialMT"/>
              </a:rPr>
              <a:t>perspektif</a:t>
            </a:r>
            <a:r>
              <a:rPr kumimoji="0" lang="en-US" sz="1800" b="0" i="0" u="sng" strike="noStrike" cap="none" normalizeH="0" baseline="0" dirty="0">
                <a:ln>
                  <a:noFill/>
                </a:ln>
                <a:solidFill>
                  <a:schemeClr val="tx1"/>
                </a:solidFill>
                <a:effectLst/>
                <a:latin typeface="Arial Narrow" pitchFamily="34" charset="0"/>
                <a:ea typeface="Calibri" pitchFamily="34" charset="0"/>
                <a:cs typeface="ArialMT"/>
              </a:rPr>
              <a:t> </a:t>
            </a:r>
            <a:r>
              <a:rPr lang="en-US" sz="1800" u="sng" dirty="0" err="1">
                <a:latin typeface="Arial Narrow" pitchFamily="34" charset="0"/>
                <a:ea typeface="Calibri" pitchFamily="34" charset="0"/>
                <a:cs typeface="ArialMT"/>
              </a:rPr>
              <a:t>daur</a:t>
            </a:r>
            <a:r>
              <a:rPr kumimoji="0" lang="en-US" sz="1800" b="0" i="0" u="sng" strike="noStrike" cap="none" normalizeH="0" baseline="0" dirty="0">
                <a:ln>
                  <a:noFill/>
                </a:ln>
                <a:solidFill>
                  <a:schemeClr val="tx1"/>
                </a:solidFill>
                <a:effectLst/>
                <a:latin typeface="Arial Narrow" pitchFamily="34" charset="0"/>
                <a:ea typeface="Calibri" pitchFamily="34" charset="0"/>
                <a:cs typeface="ArialMT"/>
              </a:rPr>
              <a:t> </a:t>
            </a:r>
            <a:r>
              <a:rPr kumimoji="0" lang="en-US" sz="1800" b="0" i="0" u="sng" strike="noStrike" cap="none" normalizeH="0" baseline="0" dirty="0" err="1">
                <a:ln>
                  <a:noFill/>
                </a:ln>
                <a:solidFill>
                  <a:schemeClr val="tx1"/>
                </a:solidFill>
                <a:effectLst/>
                <a:latin typeface="Arial Narrow" pitchFamily="34" charset="0"/>
                <a:ea typeface="Calibri" pitchFamily="34" charset="0"/>
                <a:cs typeface="ArialMT"/>
              </a:rPr>
              <a:t>hidup</a:t>
            </a:r>
            <a:r>
              <a:rPr kumimoji="0" lang="en-US" sz="1800" b="0" i="0" u="none" strike="noStrike" cap="none" normalizeH="0" baseline="0" dirty="0">
                <a:ln>
                  <a:noFill/>
                </a:ln>
                <a:solidFill>
                  <a:schemeClr val="tx1"/>
                </a:solidFill>
                <a:effectLst/>
                <a:latin typeface="Arial Narrow" pitchFamily="34" charset="0"/>
                <a:ea typeface="Calibri" pitchFamily="34" charset="0"/>
                <a:cs typeface="ArialMT"/>
              </a:rPr>
              <a:t>.</a:t>
            </a:r>
            <a:endParaRPr kumimoji="0" lang="en-US" sz="1800" b="0" i="0" u="none" strike="noStrike" cap="none" normalizeH="0" baseline="0" dirty="0">
              <a:ln>
                <a:noFill/>
              </a:ln>
              <a:solidFill>
                <a:schemeClr val="tx1"/>
              </a:solidFill>
              <a:effectLst/>
              <a:latin typeface="Arial Narrow" pitchFamily="34" charset="0"/>
              <a:cs typeface="Arial" pitchFamily="34" charset="0"/>
            </a:endParaRPr>
          </a:p>
        </p:txBody>
      </p:sp>
      <p:sp>
        <p:nvSpPr>
          <p:cNvPr id="44" name="Rectangle 43"/>
          <p:cNvSpPr/>
          <p:nvPr/>
        </p:nvSpPr>
        <p:spPr>
          <a:xfrm>
            <a:off x="0" y="-1"/>
            <a:ext cx="3316475" cy="415221"/>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indent="225425"/>
            <a:r>
              <a:rPr lang="en-US" sz="2000" b="1" dirty="0">
                <a:solidFill>
                  <a:schemeClr val="tx1"/>
                </a:solidFill>
                <a:latin typeface="Arial Narrow" pitchFamily="34" charset="0"/>
              </a:rPr>
              <a:t>6.1.2 </a:t>
            </a:r>
            <a:r>
              <a:rPr lang="en-US" sz="2000" b="1" dirty="0" err="1">
                <a:solidFill>
                  <a:schemeClr val="tx1"/>
                </a:solidFill>
                <a:latin typeface="Arial Narrow" pitchFamily="34" charset="0"/>
              </a:rPr>
              <a:t>Aspek</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Lingkungan</a:t>
            </a:r>
            <a:endParaRPr lang="en-US" sz="2000" b="1" dirty="0">
              <a:solidFill>
                <a:schemeClr val="tx1"/>
              </a:solidFill>
              <a:latin typeface="Arial Narrow" pitchFamily="34" charset="0"/>
            </a:endParaRPr>
          </a:p>
        </p:txBody>
      </p:sp>
      <p:sp>
        <p:nvSpPr>
          <p:cNvPr id="45" name="Half Frame 44"/>
          <p:cNvSpPr/>
          <p:nvPr/>
        </p:nvSpPr>
        <p:spPr>
          <a:xfrm rot="7845393">
            <a:off x="8944482" y="57777"/>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Half Frame 45"/>
          <p:cNvSpPr/>
          <p:nvPr/>
        </p:nvSpPr>
        <p:spPr>
          <a:xfrm rot="7845393">
            <a:off x="9126862" y="54340"/>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Half Frame 46"/>
          <p:cNvSpPr/>
          <p:nvPr/>
        </p:nvSpPr>
        <p:spPr>
          <a:xfrm rot="7845393">
            <a:off x="9309242" y="50903"/>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Connector 47"/>
          <p:cNvCxnSpPr/>
          <p:nvPr/>
        </p:nvCxnSpPr>
        <p:spPr>
          <a:xfrm>
            <a:off x="3449370" y="209862"/>
            <a:ext cx="5533125" cy="0"/>
          </a:xfrm>
          <a:prstGeom prst="line">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302264" y="669912"/>
            <a:ext cx="574076" cy="809910"/>
            <a:chOff x="441434" y="760491"/>
            <a:chExt cx="574076" cy="623492"/>
          </a:xfrm>
        </p:grpSpPr>
        <p:sp>
          <p:nvSpPr>
            <p:cNvPr id="50" name="Chevron 49"/>
            <p:cNvSpPr/>
            <p:nvPr/>
          </p:nvSpPr>
          <p:spPr>
            <a:xfrm>
              <a:off x="441434"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hevron 50"/>
            <p:cNvSpPr/>
            <p:nvPr/>
          </p:nvSpPr>
          <p:spPr>
            <a:xfrm>
              <a:off x="680409"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2" name="Right Arrow 51"/>
          <p:cNvSpPr/>
          <p:nvPr/>
        </p:nvSpPr>
        <p:spPr>
          <a:xfrm>
            <a:off x="2388102" y="2727666"/>
            <a:ext cx="284682" cy="1269959"/>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a:off x="7017377" y="2703210"/>
            <a:ext cx="424691" cy="1269959"/>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720067" y="1648226"/>
            <a:ext cx="1927606" cy="2661224"/>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err="1">
                <a:solidFill>
                  <a:schemeClr val="tx1"/>
                </a:solidFill>
              </a:rPr>
              <a:t>Penentuan</a:t>
            </a:r>
            <a:r>
              <a:rPr lang="en-US" sz="1600" b="1" dirty="0">
                <a:solidFill>
                  <a:schemeClr val="tx1"/>
                </a:solidFill>
              </a:rPr>
              <a:t> </a:t>
            </a:r>
            <a:r>
              <a:rPr lang="en-US" sz="1600" b="1" dirty="0" err="1">
                <a:solidFill>
                  <a:schemeClr val="tx1"/>
                </a:solidFill>
              </a:rPr>
              <a:t>Aspek</a:t>
            </a:r>
            <a:r>
              <a:rPr lang="en-US" sz="1600" b="1" dirty="0">
                <a:solidFill>
                  <a:schemeClr val="tx1"/>
                </a:solidFill>
              </a:rPr>
              <a:t> </a:t>
            </a:r>
            <a:r>
              <a:rPr lang="en-US" sz="1600" b="1" dirty="0" err="1">
                <a:solidFill>
                  <a:schemeClr val="tx1"/>
                </a:solidFill>
              </a:rPr>
              <a:t>Lingkungan</a:t>
            </a:r>
            <a:endParaRPr lang="en-US" sz="1600" b="1" dirty="0">
              <a:solidFill>
                <a:schemeClr val="tx1"/>
              </a:solidFill>
            </a:endParaRPr>
          </a:p>
        </p:txBody>
      </p:sp>
      <p:sp>
        <p:nvSpPr>
          <p:cNvPr id="55" name="Rectangle 54"/>
          <p:cNvSpPr/>
          <p:nvPr/>
        </p:nvSpPr>
        <p:spPr>
          <a:xfrm>
            <a:off x="7917616" y="2602833"/>
            <a:ext cx="1560724" cy="590977"/>
          </a:xfrm>
          <a:prstGeom prst="rect">
            <a:avLst/>
          </a:prstGeom>
          <a:solidFill>
            <a:srgbClr val="FF0000"/>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PENTING / SIGNIFICANT</a:t>
            </a:r>
          </a:p>
        </p:txBody>
      </p:sp>
      <p:sp>
        <p:nvSpPr>
          <p:cNvPr id="56" name="Rectangle 55"/>
          <p:cNvSpPr/>
          <p:nvPr/>
        </p:nvSpPr>
        <p:spPr>
          <a:xfrm>
            <a:off x="7928905" y="3503181"/>
            <a:ext cx="1560724" cy="607818"/>
          </a:xfrm>
          <a:prstGeom prst="rect">
            <a:avLst/>
          </a:prstGeom>
          <a:solidFill>
            <a:schemeClr val="accent6">
              <a:lumMod val="75000"/>
            </a:schemeClr>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TIDAK PENTING / NON SIGNIFICANT</a:t>
            </a:r>
          </a:p>
        </p:txBody>
      </p:sp>
      <p:pic>
        <p:nvPicPr>
          <p:cNvPr id="15" name="Picture 14"/>
          <p:cNvPicPr>
            <a:picLocks noChangeAspect="1"/>
          </p:cNvPicPr>
          <p:nvPr/>
        </p:nvPicPr>
        <p:blipFill rotWithShape="1">
          <a:blip r:embed="rId7" cstate="print">
            <a:clrChange>
              <a:clrFrom>
                <a:srgbClr val="89C1B6"/>
              </a:clrFrom>
              <a:clrTo>
                <a:srgbClr val="89C1B6">
                  <a:alpha val="0"/>
                </a:srgbClr>
              </a:clrTo>
            </a:clrChange>
            <a:extLst>
              <a:ext uri="{28A0092B-C50C-407E-A947-70E740481C1C}">
                <a14:useLocalDpi xmlns:a14="http://schemas.microsoft.com/office/drawing/2010/main" val="0"/>
              </a:ext>
            </a:extLst>
          </a:blip>
          <a:srcRect t="12447" b="11705"/>
          <a:stretch/>
        </p:blipFill>
        <p:spPr>
          <a:xfrm>
            <a:off x="7647378" y="4618821"/>
            <a:ext cx="2184571" cy="1347133"/>
          </a:xfrm>
          <a:prstGeom prst="rect">
            <a:avLst/>
          </a:prstGeom>
        </p:spPr>
      </p:pic>
      <p:sp>
        <p:nvSpPr>
          <p:cNvPr id="59" name="Right Arrow 58"/>
          <p:cNvSpPr/>
          <p:nvPr/>
        </p:nvSpPr>
        <p:spPr>
          <a:xfrm rot="5400000">
            <a:off x="8531837" y="4366552"/>
            <a:ext cx="415650" cy="450547"/>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a:spLocks noChangeArrowheads="1"/>
          </p:cNvSpPr>
          <p:nvPr/>
        </p:nvSpPr>
        <p:spPr bwMode="auto">
          <a:xfrm>
            <a:off x="5646395" y="4055394"/>
            <a:ext cx="1942365" cy="1569660"/>
          </a:xfrm>
          <a:prstGeom prst="rect">
            <a:avLst/>
          </a:prstGeom>
          <a:noFill/>
          <a:ln w="9525">
            <a:noFill/>
            <a:miter lim="800000"/>
            <a:headEnd/>
            <a:tailEnd/>
          </a:ln>
        </p:spPr>
        <p:txBody>
          <a:bodyPr wrap="square">
            <a:spAutoFit/>
          </a:bodyPr>
          <a:lstStyle/>
          <a:p>
            <a:pPr marL="285750" indent="-285750">
              <a:buFontTx/>
              <a:buChar char="-"/>
            </a:pPr>
            <a:r>
              <a:rPr lang="en-US" sz="1600" dirty="0" err="1">
                <a:solidFill>
                  <a:schemeClr val="accent2">
                    <a:lumMod val="50000"/>
                  </a:schemeClr>
                </a:solidFill>
              </a:rPr>
              <a:t>Pencemaran</a:t>
            </a:r>
            <a:r>
              <a:rPr lang="en-US" sz="1600" dirty="0">
                <a:solidFill>
                  <a:schemeClr val="accent2">
                    <a:lumMod val="50000"/>
                  </a:schemeClr>
                </a:solidFill>
              </a:rPr>
              <a:t> </a:t>
            </a:r>
            <a:r>
              <a:rPr lang="en-US" sz="1600" dirty="0" err="1">
                <a:solidFill>
                  <a:schemeClr val="accent2">
                    <a:lumMod val="50000"/>
                  </a:schemeClr>
                </a:solidFill>
              </a:rPr>
              <a:t>tanah</a:t>
            </a:r>
            <a:r>
              <a:rPr lang="en-US" sz="1600" dirty="0">
                <a:solidFill>
                  <a:schemeClr val="accent2">
                    <a:lumMod val="50000"/>
                  </a:schemeClr>
                </a:solidFill>
              </a:rPr>
              <a:t> (</a:t>
            </a:r>
            <a:r>
              <a:rPr lang="en-US" sz="1600" dirty="0" err="1">
                <a:solidFill>
                  <a:schemeClr val="accent2">
                    <a:lumMod val="50000"/>
                  </a:schemeClr>
                </a:solidFill>
              </a:rPr>
              <a:t>negatif</a:t>
            </a:r>
            <a:r>
              <a:rPr lang="en-US" sz="1600" dirty="0">
                <a:solidFill>
                  <a:schemeClr val="accent2">
                    <a:lumMod val="50000"/>
                  </a:schemeClr>
                </a:solidFill>
              </a:rPr>
              <a:t>)</a:t>
            </a:r>
          </a:p>
          <a:p>
            <a:pPr marL="285750" indent="-285750">
              <a:buFontTx/>
              <a:buChar char="-"/>
            </a:pPr>
            <a:r>
              <a:rPr lang="en-US" sz="1600" dirty="0" err="1">
                <a:solidFill>
                  <a:schemeClr val="accent2">
                    <a:lumMod val="50000"/>
                  </a:schemeClr>
                </a:solidFill>
              </a:rPr>
              <a:t>Pemanfaatan</a:t>
            </a:r>
            <a:r>
              <a:rPr lang="en-US" sz="1600" dirty="0">
                <a:solidFill>
                  <a:schemeClr val="accent2">
                    <a:lumMod val="50000"/>
                  </a:schemeClr>
                </a:solidFill>
              </a:rPr>
              <a:t> </a:t>
            </a:r>
            <a:r>
              <a:rPr lang="en-US" sz="1600" dirty="0" err="1">
                <a:solidFill>
                  <a:schemeClr val="accent2">
                    <a:lumMod val="50000"/>
                  </a:schemeClr>
                </a:solidFill>
              </a:rPr>
              <a:t>limbah</a:t>
            </a:r>
            <a:r>
              <a:rPr lang="en-US" sz="1600" dirty="0">
                <a:solidFill>
                  <a:schemeClr val="accent2">
                    <a:lumMod val="50000"/>
                  </a:schemeClr>
                </a:solidFill>
              </a:rPr>
              <a:t> </a:t>
            </a:r>
            <a:r>
              <a:rPr lang="en-US" sz="1600" dirty="0" err="1">
                <a:solidFill>
                  <a:schemeClr val="accent2">
                    <a:lumMod val="50000"/>
                  </a:schemeClr>
                </a:solidFill>
              </a:rPr>
              <a:t>oleh</a:t>
            </a:r>
            <a:r>
              <a:rPr lang="en-US" sz="1600" dirty="0">
                <a:solidFill>
                  <a:schemeClr val="accent2">
                    <a:lumMod val="50000"/>
                  </a:schemeClr>
                </a:solidFill>
              </a:rPr>
              <a:t> </a:t>
            </a:r>
            <a:r>
              <a:rPr lang="en-US" sz="1600" dirty="0" err="1">
                <a:solidFill>
                  <a:schemeClr val="accent2">
                    <a:lumMod val="50000"/>
                  </a:schemeClr>
                </a:solidFill>
              </a:rPr>
              <a:t>pihak</a:t>
            </a:r>
            <a:r>
              <a:rPr lang="en-US" sz="1600" dirty="0">
                <a:solidFill>
                  <a:schemeClr val="accent2">
                    <a:lumMod val="50000"/>
                  </a:schemeClr>
                </a:solidFill>
              </a:rPr>
              <a:t> </a:t>
            </a:r>
            <a:r>
              <a:rPr lang="en-US" sz="1600" dirty="0" err="1">
                <a:solidFill>
                  <a:schemeClr val="accent2">
                    <a:lumMod val="50000"/>
                  </a:schemeClr>
                </a:solidFill>
              </a:rPr>
              <a:t>ketiga</a:t>
            </a:r>
            <a:r>
              <a:rPr lang="en-US" sz="1600" dirty="0">
                <a:solidFill>
                  <a:schemeClr val="accent2">
                    <a:lumMod val="50000"/>
                  </a:schemeClr>
                </a:solidFill>
              </a:rPr>
              <a:t> (</a:t>
            </a:r>
            <a:r>
              <a:rPr lang="en-US" sz="1600" dirty="0" err="1">
                <a:solidFill>
                  <a:schemeClr val="accent2">
                    <a:lumMod val="50000"/>
                  </a:schemeClr>
                </a:solidFill>
              </a:rPr>
              <a:t>positif</a:t>
            </a:r>
            <a:r>
              <a:rPr lang="en-US" sz="1600" dirty="0">
                <a:solidFill>
                  <a:schemeClr val="accent2">
                    <a:lumMod val="50000"/>
                  </a:schemeClr>
                </a:solidFill>
              </a:rPr>
              <a:t>)</a:t>
            </a:r>
          </a:p>
          <a:p>
            <a:endParaRPr lang="en-US" sz="1600" dirty="0">
              <a:solidFill>
                <a:schemeClr val="accent2">
                  <a:lumMod val="50000"/>
                </a:schemeClr>
              </a:solidFill>
            </a:endParaRP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8883">
            <a:off x="198466" y="4012790"/>
            <a:ext cx="1000694" cy="710493"/>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805" y="4487292"/>
            <a:ext cx="2010097" cy="2004115"/>
          </a:xfrm>
          <a:prstGeom prst="rect">
            <a:avLst/>
          </a:prstGeom>
        </p:spPr>
      </p:pic>
      <p:sp>
        <p:nvSpPr>
          <p:cNvPr id="62" name="TextBox 26"/>
          <p:cNvSpPr txBox="1">
            <a:spLocks noChangeArrowheads="1"/>
          </p:cNvSpPr>
          <p:nvPr/>
        </p:nvSpPr>
        <p:spPr bwMode="auto">
          <a:xfrm>
            <a:off x="383557" y="5171887"/>
            <a:ext cx="1396575" cy="584775"/>
          </a:xfrm>
          <a:prstGeom prst="rect">
            <a:avLst/>
          </a:prstGeom>
          <a:noFill/>
          <a:ln w="9525">
            <a:noFill/>
            <a:miter lim="800000"/>
            <a:headEnd/>
            <a:tailEnd/>
          </a:ln>
        </p:spPr>
        <p:txBody>
          <a:bodyPr wrap="square">
            <a:spAutoFit/>
          </a:bodyPr>
          <a:lstStyle/>
          <a:p>
            <a:pPr algn="ctr"/>
            <a:r>
              <a:rPr lang="en-US" sz="1600" dirty="0">
                <a:solidFill>
                  <a:srgbClr val="009900"/>
                </a:solidFill>
              </a:rPr>
              <a:t>Life cycle perspective</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6E38D-1E4E-4D64-8D25-29F399A3900B}" type="slidenum">
              <a:rPr lang="en-US" smtClean="0"/>
              <a:pPr/>
              <a:t>24</a:t>
            </a:fld>
            <a:endParaRPr lang="en-US"/>
          </a:p>
        </p:txBody>
      </p:sp>
      <p:cxnSp>
        <p:nvCxnSpPr>
          <p:cNvPr id="10" name="Straight Connector 9"/>
          <p:cNvCxnSpPr/>
          <p:nvPr/>
        </p:nvCxnSpPr>
        <p:spPr>
          <a:xfrm>
            <a:off x="360016" y="1966428"/>
            <a:ext cx="2293374" cy="179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922471" y="0"/>
            <a:ext cx="30531" cy="6858000"/>
          </a:xfrm>
          <a:prstGeom prst="line">
            <a:avLst/>
          </a:prstGeom>
          <a:ln>
            <a:solidFill>
              <a:schemeClr val="bg1"/>
            </a:solidFill>
            <a:prstDash val="dash"/>
          </a:ln>
        </p:spPr>
        <p:style>
          <a:lnRef idx="1">
            <a:schemeClr val="dk1"/>
          </a:lnRef>
          <a:fillRef idx="0">
            <a:schemeClr val="dk1"/>
          </a:fillRef>
          <a:effectRef idx="0">
            <a:schemeClr val="dk1"/>
          </a:effectRef>
          <a:fontRef idx="minor">
            <a:schemeClr val="tx1"/>
          </a:fontRef>
        </p:style>
      </p:cxnSp>
      <p:graphicFrame>
        <p:nvGraphicFramePr>
          <p:cNvPr id="2" name="Object 1"/>
          <p:cNvGraphicFramePr>
            <a:graphicFrameLocks noChangeAspect="1"/>
          </p:cNvGraphicFramePr>
          <p:nvPr>
            <p:extLst>
              <p:ext uri="{D42A27DB-BD31-4B8C-83A1-F6EECF244321}">
                <p14:modId xmlns:p14="http://schemas.microsoft.com/office/powerpoint/2010/main" val="3460190564"/>
              </p:ext>
            </p:extLst>
          </p:nvPr>
        </p:nvGraphicFramePr>
        <p:xfrm>
          <a:off x="116330" y="0"/>
          <a:ext cx="9507504" cy="6318664"/>
        </p:xfrm>
        <a:graphic>
          <a:graphicData uri="http://schemas.openxmlformats.org/presentationml/2006/ole">
            <mc:AlternateContent xmlns:mc="http://schemas.openxmlformats.org/markup-compatibility/2006">
              <mc:Choice xmlns:v="urn:schemas-microsoft-com:vml" Requires="v">
                <p:oleObj spid="_x0000_s79946" name="Visio" r:id="rId3" imgW="8998012" imgH="4343532" progId="Visio.Drawing.11">
                  <p:embed/>
                </p:oleObj>
              </mc:Choice>
              <mc:Fallback>
                <p:oleObj name="Visio" r:id="rId3" imgW="8998012" imgH="4343532" progId="Visio.Drawing.11">
                  <p:embed/>
                  <p:pic>
                    <p:nvPicPr>
                      <p:cNvPr id="0" name=""/>
                      <p:cNvPicPr>
                        <a:picLocks noChangeAspect="1" noChangeArrowheads="1"/>
                      </p:cNvPicPr>
                      <p:nvPr/>
                    </p:nvPicPr>
                    <p:blipFill>
                      <a:blip r:embed="rId4"/>
                      <a:srcRect/>
                      <a:stretch>
                        <a:fillRect/>
                      </a:stretch>
                    </p:blipFill>
                    <p:spPr bwMode="auto">
                      <a:xfrm>
                        <a:off x="116330" y="0"/>
                        <a:ext cx="9507504" cy="6318664"/>
                      </a:xfrm>
                      <a:prstGeom prst="rect">
                        <a:avLst/>
                      </a:prstGeom>
                      <a:solidFill>
                        <a:srgbClr val="FFFFFF"/>
                      </a:solidFill>
                      <a:ln w="9525">
                        <a:solidFill>
                          <a:srgbClr val="FFFFFF"/>
                        </a:solidFill>
                        <a:miter lim="800000"/>
                        <a:headEnd/>
                        <a:tailEnd/>
                      </a:ln>
                    </p:spPr>
                  </p:pic>
                </p:oleObj>
              </mc:Fallback>
            </mc:AlternateContent>
          </a:graphicData>
        </a:graphic>
      </p:graphicFrame>
      <p:sp>
        <p:nvSpPr>
          <p:cNvPr id="3" name="Pentagon 2"/>
          <p:cNvSpPr/>
          <p:nvPr/>
        </p:nvSpPr>
        <p:spPr>
          <a:xfrm>
            <a:off x="10211" y="-9053"/>
            <a:ext cx="3175000" cy="71966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Life Cycle Perspective</a:t>
            </a:r>
          </a:p>
        </p:txBody>
      </p:sp>
      <p:sp>
        <p:nvSpPr>
          <p:cNvPr id="5" name="Footer Placeholder 4"/>
          <p:cNvSpPr>
            <a:spLocks noGrp="1"/>
          </p:cNvSpPr>
          <p:nvPr>
            <p:ph type="ftr" sz="quarter" idx="11"/>
          </p:nvPr>
        </p:nvSpPr>
        <p:spPr/>
        <p:txBody>
          <a:bodyPr/>
          <a:lstStyle/>
          <a:p>
            <a:pPr>
              <a:defRPr/>
            </a:pPr>
            <a:r>
              <a:rPr lang="en-US"/>
              <a:t>ISO 14001:2015 2/Rev 01 © Copyright, Sentral Sistem, Okt 2016</a:t>
            </a:r>
          </a:p>
        </p:txBody>
      </p:sp>
    </p:spTree>
    <p:extLst>
      <p:ext uri="{BB962C8B-B14F-4D97-AF65-F5344CB8AC3E}">
        <p14:creationId xmlns:p14="http://schemas.microsoft.com/office/powerpoint/2010/main" val="2469005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924300" y="3619500"/>
            <a:ext cx="5981700" cy="3238500"/>
          </a:xfrm>
          <a:prstGeom prst="rect">
            <a:avLst/>
          </a:prstGeom>
        </p:spPr>
      </p:pic>
      <p:sp>
        <p:nvSpPr>
          <p:cNvPr id="44" name="Rectangle 43"/>
          <p:cNvSpPr/>
          <p:nvPr/>
        </p:nvSpPr>
        <p:spPr>
          <a:xfrm>
            <a:off x="0" y="-1"/>
            <a:ext cx="3316475" cy="415221"/>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indent="225425"/>
            <a:r>
              <a:rPr lang="en-US" sz="2000" b="1" dirty="0">
                <a:solidFill>
                  <a:schemeClr val="tx1"/>
                </a:solidFill>
                <a:latin typeface="Arial Narrow" pitchFamily="34" charset="0"/>
              </a:rPr>
              <a:t>6.1.2 </a:t>
            </a:r>
            <a:r>
              <a:rPr lang="en-US" sz="2000" b="1" dirty="0" err="1">
                <a:solidFill>
                  <a:schemeClr val="tx1"/>
                </a:solidFill>
                <a:latin typeface="Arial Narrow" pitchFamily="34" charset="0"/>
              </a:rPr>
              <a:t>Aspek</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Lingkungan</a:t>
            </a:r>
            <a:endParaRPr lang="en-US" sz="2000" b="1" dirty="0">
              <a:solidFill>
                <a:schemeClr val="tx1"/>
              </a:solidFill>
              <a:latin typeface="Arial Narrow" pitchFamily="34" charset="0"/>
            </a:endParaRPr>
          </a:p>
        </p:txBody>
      </p:sp>
      <p:sp>
        <p:nvSpPr>
          <p:cNvPr id="45" name="Half Frame 44"/>
          <p:cNvSpPr/>
          <p:nvPr/>
        </p:nvSpPr>
        <p:spPr>
          <a:xfrm rot="7845393">
            <a:off x="8944482" y="57777"/>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Half Frame 45"/>
          <p:cNvSpPr/>
          <p:nvPr/>
        </p:nvSpPr>
        <p:spPr>
          <a:xfrm rot="7845393">
            <a:off x="9126862" y="54340"/>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Half Frame 46"/>
          <p:cNvSpPr/>
          <p:nvPr/>
        </p:nvSpPr>
        <p:spPr>
          <a:xfrm rot="7845393">
            <a:off x="9309242" y="50903"/>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Connector 47"/>
          <p:cNvCxnSpPr/>
          <p:nvPr/>
        </p:nvCxnSpPr>
        <p:spPr>
          <a:xfrm>
            <a:off x="3449370" y="209862"/>
            <a:ext cx="5533125" cy="0"/>
          </a:xfrm>
          <a:prstGeom prst="line">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82776" y="669912"/>
            <a:ext cx="574076" cy="809910"/>
            <a:chOff x="441434" y="760491"/>
            <a:chExt cx="574076" cy="623492"/>
          </a:xfrm>
        </p:grpSpPr>
        <p:sp>
          <p:nvSpPr>
            <p:cNvPr id="50" name="Chevron 49"/>
            <p:cNvSpPr/>
            <p:nvPr/>
          </p:nvSpPr>
          <p:spPr>
            <a:xfrm>
              <a:off x="441434"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hevron 50"/>
            <p:cNvSpPr/>
            <p:nvPr/>
          </p:nvSpPr>
          <p:spPr>
            <a:xfrm>
              <a:off x="680409"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3" name="Rectangle 1"/>
          <p:cNvSpPr>
            <a:spLocks noChangeArrowheads="1"/>
          </p:cNvSpPr>
          <p:nvPr/>
        </p:nvSpPr>
        <p:spPr bwMode="auto">
          <a:xfrm>
            <a:off x="1023042" y="559878"/>
            <a:ext cx="8219283" cy="1323439"/>
          </a:xfrm>
          <a:prstGeom prst="rect">
            <a:avLst/>
          </a:prstGeom>
          <a:noFill/>
          <a:ln w="28575">
            <a:noFill/>
            <a:prstDash val="dash"/>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00000"/>
              </a:lnSpc>
              <a:spcBef>
                <a:spcPct val="0"/>
              </a:spcBef>
              <a:spcAft>
                <a:spcPct val="0"/>
              </a:spcAft>
              <a:buClrTx/>
              <a:buSzTx/>
              <a:tabLst/>
            </a:pPr>
            <a:r>
              <a:rPr lang="en-US" sz="2000" dirty="0" err="1">
                <a:solidFill>
                  <a:schemeClr val="accent2">
                    <a:lumMod val="75000"/>
                  </a:schemeClr>
                </a:solidFill>
                <a:latin typeface="Arial Narrow" pitchFamily="34" charset="0"/>
                <a:ea typeface="Calibri" pitchFamily="34" charset="0"/>
                <a:cs typeface="ArialMT"/>
              </a:rPr>
              <a:t>Ketika</a:t>
            </a:r>
            <a:r>
              <a:rPr lang="en-US" sz="2000" dirty="0">
                <a:solidFill>
                  <a:schemeClr val="accent2">
                    <a:lumMod val="75000"/>
                  </a:schemeClr>
                </a:solidFill>
                <a:latin typeface="Arial Narrow" pitchFamily="34" charset="0"/>
                <a:ea typeface="Calibri" pitchFamily="34" charset="0"/>
                <a:cs typeface="ArialMT"/>
              </a:rPr>
              <a:t> </a:t>
            </a:r>
            <a:r>
              <a:rPr lang="en-US" sz="2000" dirty="0" err="1">
                <a:solidFill>
                  <a:schemeClr val="accent2">
                    <a:lumMod val="75000"/>
                  </a:schemeClr>
                </a:solidFill>
                <a:latin typeface="Arial Narrow" pitchFamily="34" charset="0"/>
                <a:ea typeface="Calibri" pitchFamily="34" charset="0"/>
                <a:cs typeface="ArialMT"/>
              </a:rPr>
              <a:t>menentukan</a:t>
            </a:r>
            <a:r>
              <a:rPr lang="en-US" sz="2000" dirty="0">
                <a:solidFill>
                  <a:schemeClr val="accent2">
                    <a:lumMod val="75000"/>
                  </a:schemeClr>
                </a:solidFill>
                <a:latin typeface="Arial Narrow" pitchFamily="34" charset="0"/>
                <a:ea typeface="Calibri" pitchFamily="34" charset="0"/>
                <a:cs typeface="ArialMT"/>
              </a:rPr>
              <a:t> </a:t>
            </a:r>
            <a:r>
              <a:rPr lang="en-US" sz="2000" dirty="0" err="1">
                <a:solidFill>
                  <a:schemeClr val="accent2">
                    <a:lumMod val="75000"/>
                  </a:schemeClr>
                </a:solidFill>
                <a:latin typeface="Arial Narrow" pitchFamily="34" charset="0"/>
                <a:ea typeface="Calibri" pitchFamily="34" charset="0"/>
                <a:cs typeface="ArialMT"/>
              </a:rPr>
              <a:t>aspek</a:t>
            </a:r>
            <a:r>
              <a:rPr lang="en-US" sz="2000" dirty="0">
                <a:solidFill>
                  <a:schemeClr val="accent2">
                    <a:lumMod val="75000"/>
                  </a:schemeClr>
                </a:solidFill>
                <a:latin typeface="Arial Narrow" pitchFamily="34" charset="0"/>
                <a:ea typeface="Calibri" pitchFamily="34" charset="0"/>
                <a:cs typeface="ArialMT"/>
              </a:rPr>
              <a:t> </a:t>
            </a:r>
            <a:r>
              <a:rPr lang="en-US" sz="2000" dirty="0" err="1">
                <a:solidFill>
                  <a:schemeClr val="accent2">
                    <a:lumMod val="75000"/>
                  </a:schemeClr>
                </a:solidFill>
                <a:latin typeface="Arial Narrow" pitchFamily="34" charset="0"/>
                <a:ea typeface="Calibri" pitchFamily="34" charset="0"/>
                <a:cs typeface="ArialMT"/>
              </a:rPr>
              <a:t>lingkungan</a:t>
            </a:r>
            <a:r>
              <a:rPr lang="en-US" sz="2000" dirty="0">
                <a:solidFill>
                  <a:schemeClr val="accent2">
                    <a:lumMod val="75000"/>
                  </a:schemeClr>
                </a:solidFill>
                <a:latin typeface="Arial Narrow" pitchFamily="34" charset="0"/>
                <a:ea typeface="Calibri" pitchFamily="34" charset="0"/>
                <a:cs typeface="ArialMT"/>
              </a:rPr>
              <a:t>, </a:t>
            </a:r>
            <a:r>
              <a:rPr lang="en-US" sz="2000" dirty="0" err="1">
                <a:solidFill>
                  <a:schemeClr val="accent2">
                    <a:lumMod val="75000"/>
                  </a:schemeClr>
                </a:solidFill>
                <a:latin typeface="Arial Narrow" pitchFamily="34" charset="0"/>
                <a:ea typeface="Calibri" pitchFamily="34" charset="0"/>
                <a:cs typeface="ArialMT"/>
              </a:rPr>
              <a:t>pertimbangkan</a:t>
            </a:r>
            <a:r>
              <a:rPr lang="en-US" sz="2000" dirty="0">
                <a:solidFill>
                  <a:schemeClr val="accent2">
                    <a:lumMod val="75000"/>
                  </a:schemeClr>
                </a:solidFill>
                <a:latin typeface="Arial Narrow" pitchFamily="34" charset="0"/>
                <a:ea typeface="Calibri" pitchFamily="34" charset="0"/>
                <a:cs typeface="ArialMT"/>
              </a:rPr>
              <a:t> :</a:t>
            </a:r>
            <a:endParaRPr kumimoji="0" lang="en-US" sz="2000" b="0" i="0" u="none" strike="noStrike" cap="none" normalizeH="0" baseline="0" dirty="0">
              <a:ln>
                <a:noFill/>
              </a:ln>
              <a:solidFill>
                <a:schemeClr val="accent2">
                  <a:lumMod val="75000"/>
                </a:schemeClr>
              </a:solidFill>
              <a:effectLst/>
              <a:latin typeface="Arial Narrow" pitchFamily="34" charset="0"/>
              <a:ea typeface="Calibri" pitchFamily="34" charset="0"/>
              <a:cs typeface="ArialMT"/>
            </a:endParaRPr>
          </a:p>
          <a:p>
            <a:pPr marL="290513" marR="0" lvl="0" indent="-290513" defTabSz="914400" rtl="0" eaLnBrk="0" fontAlgn="base" latinLnBrk="0" hangingPunct="0">
              <a:lnSpc>
                <a:spcPct val="100000"/>
              </a:lnSpc>
              <a:spcBef>
                <a:spcPct val="0"/>
              </a:spcBef>
              <a:spcAft>
                <a:spcPct val="0"/>
              </a:spcAft>
              <a:buClrTx/>
              <a:buSzTx/>
              <a:buFontTx/>
              <a:buChar char="•"/>
              <a:tabLst/>
            </a:pPr>
            <a:r>
              <a:rPr lang="en-US" sz="2000" dirty="0" err="1">
                <a:solidFill>
                  <a:schemeClr val="accent2">
                    <a:lumMod val="75000"/>
                  </a:schemeClr>
                </a:solidFill>
                <a:latin typeface="Arial Narrow" pitchFamily="34" charset="0"/>
                <a:cs typeface="Arial" pitchFamily="34" charset="0"/>
              </a:rPr>
              <a:t>perubahan</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kegiatan</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produk</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dan</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jasa</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termasuk</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pengembangan</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baru</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atau</a:t>
            </a:r>
            <a:r>
              <a:rPr lang="en-US" sz="2000" dirty="0">
                <a:solidFill>
                  <a:schemeClr val="accent2">
                    <a:lumMod val="75000"/>
                  </a:schemeClr>
                </a:solidFill>
                <a:latin typeface="Arial Narrow" pitchFamily="34" charset="0"/>
                <a:cs typeface="Arial" pitchFamily="34" charset="0"/>
              </a:rPr>
              <a:t> yang </a:t>
            </a:r>
            <a:r>
              <a:rPr lang="en-US" sz="2000" dirty="0" err="1">
                <a:solidFill>
                  <a:schemeClr val="accent2">
                    <a:lumMod val="75000"/>
                  </a:schemeClr>
                </a:solidFill>
                <a:latin typeface="Arial Narrow" pitchFamily="34" charset="0"/>
                <a:cs typeface="Arial" pitchFamily="34" charset="0"/>
              </a:rPr>
              <a:t>sudah</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direncanakan</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serta</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kegiatan</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produk</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dan</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jasa</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baru</a:t>
            </a:r>
            <a:r>
              <a:rPr lang="en-US" sz="2000" dirty="0">
                <a:solidFill>
                  <a:schemeClr val="accent2">
                    <a:lumMod val="75000"/>
                  </a:schemeClr>
                </a:solidFill>
                <a:latin typeface="Arial Narrow" pitchFamily="34" charset="0"/>
                <a:cs typeface="Arial" pitchFamily="34" charset="0"/>
              </a:rPr>
              <a:t> </a:t>
            </a:r>
            <a:r>
              <a:rPr lang="en-US" sz="2000" dirty="0" err="1">
                <a:solidFill>
                  <a:schemeClr val="accent2">
                    <a:lumMod val="75000"/>
                  </a:schemeClr>
                </a:solidFill>
                <a:latin typeface="Arial Narrow" pitchFamily="34" charset="0"/>
                <a:cs typeface="Arial" pitchFamily="34" charset="0"/>
              </a:rPr>
              <a:t>atau</a:t>
            </a:r>
            <a:r>
              <a:rPr lang="en-US" sz="2000" dirty="0">
                <a:solidFill>
                  <a:schemeClr val="accent2">
                    <a:lumMod val="75000"/>
                  </a:schemeClr>
                </a:solidFill>
                <a:latin typeface="Arial Narrow" pitchFamily="34" charset="0"/>
                <a:cs typeface="Arial" pitchFamily="34" charset="0"/>
              </a:rPr>
              <a:t> yang di </a:t>
            </a:r>
            <a:r>
              <a:rPr lang="en-US" sz="2000" dirty="0" err="1">
                <a:solidFill>
                  <a:schemeClr val="accent2">
                    <a:lumMod val="75000"/>
                  </a:schemeClr>
                </a:solidFill>
                <a:latin typeface="Arial Narrow" pitchFamily="34" charset="0"/>
                <a:cs typeface="Arial" pitchFamily="34" charset="0"/>
              </a:rPr>
              <a:t>modifikasi</a:t>
            </a:r>
            <a:endParaRPr lang="en-US" sz="2000" dirty="0">
              <a:solidFill>
                <a:schemeClr val="accent2">
                  <a:lumMod val="75000"/>
                </a:schemeClr>
              </a:solidFill>
              <a:latin typeface="Arial Narrow" pitchFamily="34" charset="0"/>
              <a:cs typeface="Arial" pitchFamily="34" charset="0"/>
            </a:endParaRPr>
          </a:p>
          <a:p>
            <a:pPr marL="290513" marR="0" lvl="0" indent="-290513"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err="1">
                <a:ln>
                  <a:noFill/>
                </a:ln>
                <a:solidFill>
                  <a:schemeClr val="accent2">
                    <a:lumMod val="75000"/>
                  </a:schemeClr>
                </a:solidFill>
                <a:effectLst/>
                <a:latin typeface="Arial Narrow" pitchFamily="34" charset="0"/>
                <a:cs typeface="Arial" pitchFamily="34" charset="0"/>
              </a:rPr>
              <a:t>kondisi</a:t>
            </a:r>
            <a:r>
              <a:rPr kumimoji="0" lang="en-US" sz="2000" b="0" i="0" u="none" strike="noStrike" cap="none" normalizeH="0" dirty="0">
                <a:ln>
                  <a:noFill/>
                </a:ln>
                <a:solidFill>
                  <a:schemeClr val="accent2">
                    <a:lumMod val="75000"/>
                  </a:schemeClr>
                </a:solidFill>
                <a:effectLst/>
                <a:latin typeface="Arial Narrow" pitchFamily="34" charset="0"/>
                <a:cs typeface="Arial" pitchFamily="34" charset="0"/>
              </a:rPr>
              <a:t> abnormal </a:t>
            </a:r>
            <a:r>
              <a:rPr kumimoji="0" lang="en-US" sz="2000" b="0" i="0" u="none" strike="noStrike" cap="none" normalizeH="0" dirty="0" err="1">
                <a:ln>
                  <a:noFill/>
                </a:ln>
                <a:solidFill>
                  <a:schemeClr val="accent2">
                    <a:lumMod val="75000"/>
                  </a:schemeClr>
                </a:solidFill>
                <a:effectLst/>
                <a:latin typeface="Arial Narrow" pitchFamily="34" charset="0"/>
                <a:cs typeface="Arial" pitchFamily="34" charset="0"/>
              </a:rPr>
              <a:t>dan</a:t>
            </a:r>
            <a:r>
              <a:rPr kumimoji="0" lang="en-US" sz="2000" b="0" i="0" u="none" strike="noStrike" cap="none" normalizeH="0" dirty="0">
                <a:ln>
                  <a:noFill/>
                </a:ln>
                <a:solidFill>
                  <a:schemeClr val="accent2">
                    <a:lumMod val="75000"/>
                  </a:schemeClr>
                </a:solidFill>
                <a:effectLst/>
                <a:latin typeface="Arial Narrow" pitchFamily="34" charset="0"/>
                <a:cs typeface="Arial" pitchFamily="34" charset="0"/>
              </a:rPr>
              <a:t> </a:t>
            </a:r>
            <a:r>
              <a:rPr kumimoji="0" lang="en-US" sz="2000" b="0" i="0" u="none" strike="noStrike" cap="none" normalizeH="0" dirty="0" err="1">
                <a:ln>
                  <a:noFill/>
                </a:ln>
                <a:solidFill>
                  <a:schemeClr val="accent2">
                    <a:lumMod val="75000"/>
                  </a:schemeClr>
                </a:solidFill>
                <a:effectLst/>
                <a:latin typeface="Arial Narrow" pitchFamily="34" charset="0"/>
                <a:cs typeface="Arial" pitchFamily="34" charset="0"/>
              </a:rPr>
              <a:t>situasi</a:t>
            </a:r>
            <a:r>
              <a:rPr kumimoji="0" lang="en-US" sz="2000" b="0" i="0" u="none" strike="noStrike" cap="none" normalizeH="0" dirty="0">
                <a:ln>
                  <a:noFill/>
                </a:ln>
                <a:solidFill>
                  <a:schemeClr val="accent2">
                    <a:lumMod val="75000"/>
                  </a:schemeClr>
                </a:solidFill>
                <a:effectLst/>
                <a:latin typeface="Arial Narrow" pitchFamily="34" charset="0"/>
                <a:cs typeface="Arial" pitchFamily="34" charset="0"/>
              </a:rPr>
              <a:t> </a:t>
            </a:r>
            <a:r>
              <a:rPr kumimoji="0" lang="en-US" sz="2000" b="0" i="0" u="none" strike="noStrike" cap="none" normalizeH="0" dirty="0" err="1">
                <a:ln>
                  <a:noFill/>
                </a:ln>
                <a:solidFill>
                  <a:schemeClr val="accent2">
                    <a:lumMod val="75000"/>
                  </a:schemeClr>
                </a:solidFill>
                <a:effectLst/>
                <a:latin typeface="Arial Narrow" pitchFamily="34" charset="0"/>
                <a:cs typeface="Arial" pitchFamily="34" charset="0"/>
              </a:rPr>
              <a:t>darurat</a:t>
            </a:r>
            <a:r>
              <a:rPr kumimoji="0" lang="en-US" sz="2000" b="0" i="0" u="none" strike="noStrike" cap="none" normalizeH="0" dirty="0">
                <a:ln>
                  <a:noFill/>
                </a:ln>
                <a:solidFill>
                  <a:schemeClr val="accent2">
                    <a:lumMod val="75000"/>
                  </a:schemeClr>
                </a:solidFill>
                <a:effectLst/>
                <a:latin typeface="Arial Narrow" pitchFamily="34" charset="0"/>
                <a:cs typeface="Arial" pitchFamily="34" charset="0"/>
              </a:rPr>
              <a:t> yang </a:t>
            </a:r>
            <a:r>
              <a:rPr kumimoji="0" lang="en-US" sz="2000" b="0" i="0" u="none" strike="noStrike" cap="none" normalizeH="0" dirty="0" err="1">
                <a:ln>
                  <a:noFill/>
                </a:ln>
                <a:solidFill>
                  <a:schemeClr val="accent2">
                    <a:lumMod val="75000"/>
                  </a:schemeClr>
                </a:solidFill>
                <a:effectLst/>
                <a:latin typeface="Arial Narrow" pitchFamily="34" charset="0"/>
                <a:cs typeface="Arial" pitchFamily="34" charset="0"/>
              </a:rPr>
              <a:t>terjadi</a:t>
            </a:r>
            <a:endParaRPr kumimoji="0" lang="en-US" sz="2000" b="0" i="0" u="none" strike="noStrike" cap="none" normalizeH="0" baseline="0" dirty="0">
              <a:ln>
                <a:noFill/>
              </a:ln>
              <a:solidFill>
                <a:schemeClr val="accent2">
                  <a:lumMod val="75000"/>
                </a:schemeClr>
              </a:solidFill>
              <a:effectLst/>
              <a:latin typeface="Arial Narrow" pitchFamily="34" charset="0"/>
              <a:cs typeface="Arial" pitchFamily="34" charset="0"/>
            </a:endParaRPr>
          </a:p>
        </p:txBody>
      </p:sp>
      <p:grpSp>
        <p:nvGrpSpPr>
          <p:cNvPr id="34" name="Group 33"/>
          <p:cNvGrpSpPr/>
          <p:nvPr/>
        </p:nvGrpSpPr>
        <p:grpSpPr>
          <a:xfrm>
            <a:off x="182776" y="2244519"/>
            <a:ext cx="574076" cy="809910"/>
            <a:chOff x="441434" y="760491"/>
            <a:chExt cx="574076" cy="623492"/>
          </a:xfrm>
        </p:grpSpPr>
        <p:sp>
          <p:nvSpPr>
            <p:cNvPr id="35" name="Chevron 34"/>
            <p:cNvSpPr/>
            <p:nvPr/>
          </p:nvSpPr>
          <p:spPr>
            <a:xfrm>
              <a:off x="441434"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680409"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0" name="Rectangle 1"/>
          <p:cNvSpPr>
            <a:spLocks noChangeArrowheads="1"/>
          </p:cNvSpPr>
          <p:nvPr/>
        </p:nvSpPr>
        <p:spPr bwMode="auto">
          <a:xfrm>
            <a:off x="995827" y="2082943"/>
            <a:ext cx="8219283" cy="1631216"/>
          </a:xfrm>
          <a:prstGeom prst="rect">
            <a:avLst/>
          </a:prstGeom>
          <a:noFill/>
          <a:ln w="28575">
            <a:noFill/>
            <a:prstDash val="dash"/>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00000"/>
              </a:lnSpc>
              <a:spcBef>
                <a:spcPct val="0"/>
              </a:spcBef>
              <a:spcAft>
                <a:spcPct val="0"/>
              </a:spcAft>
              <a:buClrTx/>
              <a:buSzTx/>
              <a:tabLst/>
            </a:pPr>
            <a:r>
              <a:rPr lang="en-US" sz="2000" dirty="0" err="1">
                <a:solidFill>
                  <a:schemeClr val="accent6">
                    <a:lumMod val="50000"/>
                  </a:schemeClr>
                </a:solidFill>
                <a:latin typeface="Arial Narrow" pitchFamily="34" charset="0"/>
                <a:ea typeface="Calibri" pitchFamily="34" charset="0"/>
                <a:cs typeface="ArialMT"/>
              </a:rPr>
              <a:t>Organisasi</a:t>
            </a:r>
            <a:r>
              <a:rPr lang="en-US" sz="2000" dirty="0">
                <a:solidFill>
                  <a:schemeClr val="accent6">
                    <a:lumMod val="50000"/>
                  </a:schemeClr>
                </a:solidFill>
                <a:latin typeface="Arial Narrow" pitchFamily="34" charset="0"/>
                <a:ea typeface="Calibri" pitchFamily="34" charset="0"/>
                <a:cs typeface="ArialMT"/>
              </a:rPr>
              <a:t> </a:t>
            </a:r>
            <a:r>
              <a:rPr lang="en-US" sz="2000" dirty="0" err="1">
                <a:solidFill>
                  <a:schemeClr val="accent6">
                    <a:lumMod val="50000"/>
                  </a:schemeClr>
                </a:solidFill>
                <a:latin typeface="Arial Narrow" pitchFamily="34" charset="0"/>
                <a:ea typeface="Calibri" pitchFamily="34" charset="0"/>
                <a:cs typeface="ArialMT"/>
              </a:rPr>
              <a:t>harus</a:t>
            </a:r>
            <a:r>
              <a:rPr lang="en-US" sz="2000" dirty="0">
                <a:solidFill>
                  <a:schemeClr val="accent6">
                    <a:lumMod val="50000"/>
                  </a:schemeClr>
                </a:solidFill>
                <a:latin typeface="Arial Narrow" pitchFamily="34" charset="0"/>
                <a:ea typeface="Calibri" pitchFamily="34" charset="0"/>
                <a:cs typeface="ArialMT"/>
              </a:rPr>
              <a:t> </a:t>
            </a:r>
            <a:r>
              <a:rPr lang="en-US" sz="2000" dirty="0" err="1">
                <a:solidFill>
                  <a:schemeClr val="accent6">
                    <a:lumMod val="50000"/>
                  </a:schemeClr>
                </a:solidFill>
                <a:latin typeface="Arial Narrow" pitchFamily="34" charset="0"/>
                <a:ea typeface="Calibri" pitchFamily="34" charset="0"/>
                <a:cs typeface="ArialMT"/>
              </a:rPr>
              <a:t>memelihara</a:t>
            </a:r>
            <a:r>
              <a:rPr lang="en-US" sz="2000" dirty="0">
                <a:solidFill>
                  <a:schemeClr val="accent6">
                    <a:lumMod val="50000"/>
                  </a:schemeClr>
                </a:solidFill>
                <a:latin typeface="Arial Narrow" pitchFamily="34" charset="0"/>
                <a:ea typeface="Calibri" pitchFamily="34" charset="0"/>
                <a:cs typeface="ArialMT"/>
              </a:rPr>
              <a:t> </a:t>
            </a:r>
            <a:r>
              <a:rPr lang="en-US" sz="2000" dirty="0" err="1">
                <a:solidFill>
                  <a:schemeClr val="accent6">
                    <a:lumMod val="50000"/>
                  </a:schemeClr>
                </a:solidFill>
                <a:latin typeface="Arial Narrow" pitchFamily="34" charset="0"/>
                <a:ea typeface="Calibri" pitchFamily="34" charset="0"/>
                <a:cs typeface="ArialMT"/>
              </a:rPr>
              <a:t>Informasi</a:t>
            </a:r>
            <a:r>
              <a:rPr lang="en-US" sz="2000" dirty="0">
                <a:solidFill>
                  <a:schemeClr val="accent6">
                    <a:lumMod val="50000"/>
                  </a:schemeClr>
                </a:solidFill>
                <a:latin typeface="Arial Narrow" pitchFamily="34" charset="0"/>
                <a:ea typeface="Calibri" pitchFamily="34" charset="0"/>
                <a:cs typeface="ArialMT"/>
              </a:rPr>
              <a:t> </a:t>
            </a:r>
            <a:r>
              <a:rPr lang="en-US" sz="2000" dirty="0" err="1">
                <a:solidFill>
                  <a:schemeClr val="accent6">
                    <a:lumMod val="50000"/>
                  </a:schemeClr>
                </a:solidFill>
                <a:latin typeface="Arial Narrow" pitchFamily="34" charset="0"/>
                <a:ea typeface="Calibri" pitchFamily="34" charset="0"/>
                <a:cs typeface="ArialMT"/>
              </a:rPr>
              <a:t>Terdokumentasi</a:t>
            </a:r>
            <a:r>
              <a:rPr lang="en-US" sz="2000" dirty="0">
                <a:solidFill>
                  <a:schemeClr val="accent6">
                    <a:lumMod val="50000"/>
                  </a:schemeClr>
                </a:solidFill>
                <a:latin typeface="Arial Narrow" pitchFamily="34" charset="0"/>
                <a:ea typeface="Calibri" pitchFamily="34" charset="0"/>
                <a:cs typeface="ArialMT"/>
              </a:rPr>
              <a:t> </a:t>
            </a:r>
            <a:r>
              <a:rPr lang="en-US" sz="2000" dirty="0" err="1">
                <a:solidFill>
                  <a:schemeClr val="accent6">
                    <a:lumMod val="50000"/>
                  </a:schemeClr>
                </a:solidFill>
                <a:latin typeface="Arial Narrow" pitchFamily="34" charset="0"/>
                <a:ea typeface="Calibri" pitchFamily="34" charset="0"/>
                <a:cs typeface="ArialMT"/>
              </a:rPr>
              <a:t>dari</a:t>
            </a:r>
            <a:r>
              <a:rPr lang="en-US" sz="2000" dirty="0">
                <a:solidFill>
                  <a:schemeClr val="accent6">
                    <a:lumMod val="50000"/>
                  </a:schemeClr>
                </a:solidFill>
                <a:latin typeface="Arial Narrow" pitchFamily="34" charset="0"/>
                <a:ea typeface="Calibri" pitchFamily="34" charset="0"/>
                <a:cs typeface="ArialMT"/>
              </a:rPr>
              <a:t>:</a:t>
            </a:r>
            <a:endParaRPr kumimoji="0" lang="en-US" sz="2000" b="0" i="0" u="none" strike="noStrike" cap="none" normalizeH="0" baseline="0" dirty="0">
              <a:ln>
                <a:noFill/>
              </a:ln>
              <a:solidFill>
                <a:schemeClr val="accent6">
                  <a:lumMod val="50000"/>
                </a:schemeClr>
              </a:solidFill>
              <a:effectLst/>
              <a:latin typeface="Arial Narrow" pitchFamily="34" charset="0"/>
              <a:ea typeface="Calibri" pitchFamily="34" charset="0"/>
              <a:cs typeface="ArialMT"/>
            </a:endParaRPr>
          </a:p>
          <a:p>
            <a:pPr marL="290513" marR="0" lvl="0" indent="-290513" defTabSz="914400" rtl="0" eaLnBrk="0" fontAlgn="base" latinLnBrk="0" hangingPunct="0">
              <a:lnSpc>
                <a:spcPct val="100000"/>
              </a:lnSpc>
              <a:spcBef>
                <a:spcPct val="0"/>
              </a:spcBef>
              <a:spcAft>
                <a:spcPct val="0"/>
              </a:spcAft>
              <a:buClrTx/>
              <a:buSzTx/>
              <a:buFontTx/>
              <a:buChar char="•"/>
              <a:tabLst/>
            </a:pPr>
            <a:r>
              <a:rPr lang="en-US" sz="2000" dirty="0" err="1">
                <a:solidFill>
                  <a:schemeClr val="accent6">
                    <a:lumMod val="50000"/>
                  </a:schemeClr>
                </a:solidFill>
                <a:latin typeface="Arial Narrow" pitchFamily="34" charset="0"/>
                <a:cs typeface="Arial" pitchFamily="34" charset="0"/>
              </a:rPr>
              <a:t>aspek</a:t>
            </a:r>
            <a:r>
              <a:rPr lang="en-US" sz="2000" dirty="0">
                <a:solidFill>
                  <a:schemeClr val="accent6">
                    <a:lumMod val="50000"/>
                  </a:schemeClr>
                </a:solidFill>
                <a:latin typeface="Arial Narrow" pitchFamily="34" charset="0"/>
                <a:cs typeface="Arial" pitchFamily="34" charset="0"/>
              </a:rPr>
              <a:t> </a:t>
            </a:r>
            <a:r>
              <a:rPr lang="en-US" sz="2000" dirty="0" err="1">
                <a:solidFill>
                  <a:schemeClr val="accent6">
                    <a:lumMod val="50000"/>
                  </a:schemeClr>
                </a:solidFill>
                <a:latin typeface="Arial Narrow" pitchFamily="34" charset="0"/>
                <a:cs typeface="Arial" pitchFamily="34" charset="0"/>
              </a:rPr>
              <a:t>lingkungan</a:t>
            </a:r>
            <a:r>
              <a:rPr lang="en-US" sz="2000" dirty="0">
                <a:solidFill>
                  <a:schemeClr val="accent6">
                    <a:lumMod val="50000"/>
                  </a:schemeClr>
                </a:solidFill>
                <a:latin typeface="Arial Narrow" pitchFamily="34" charset="0"/>
                <a:cs typeface="Arial" pitchFamily="34" charset="0"/>
              </a:rPr>
              <a:t> </a:t>
            </a:r>
            <a:r>
              <a:rPr lang="en-US" sz="2000" dirty="0" err="1">
                <a:solidFill>
                  <a:schemeClr val="accent6">
                    <a:lumMod val="50000"/>
                  </a:schemeClr>
                </a:solidFill>
                <a:latin typeface="Arial Narrow" pitchFamily="34" charset="0"/>
                <a:cs typeface="Arial" pitchFamily="34" charset="0"/>
              </a:rPr>
              <a:t>dan</a:t>
            </a:r>
            <a:r>
              <a:rPr lang="en-US" sz="2000" dirty="0">
                <a:solidFill>
                  <a:schemeClr val="accent6">
                    <a:lumMod val="50000"/>
                  </a:schemeClr>
                </a:solidFill>
                <a:latin typeface="Arial Narrow" pitchFamily="34" charset="0"/>
                <a:cs typeface="Arial" pitchFamily="34" charset="0"/>
              </a:rPr>
              <a:t> </a:t>
            </a:r>
            <a:r>
              <a:rPr lang="en-US" sz="2000" dirty="0" err="1">
                <a:solidFill>
                  <a:schemeClr val="accent6">
                    <a:lumMod val="50000"/>
                  </a:schemeClr>
                </a:solidFill>
                <a:latin typeface="Arial Narrow" pitchFamily="34" charset="0"/>
                <a:cs typeface="Arial" pitchFamily="34" charset="0"/>
              </a:rPr>
              <a:t>dampak</a:t>
            </a:r>
            <a:r>
              <a:rPr lang="en-US" sz="2000" dirty="0">
                <a:solidFill>
                  <a:schemeClr val="accent6">
                    <a:lumMod val="50000"/>
                  </a:schemeClr>
                </a:solidFill>
                <a:latin typeface="Arial Narrow" pitchFamily="34" charset="0"/>
                <a:cs typeface="Arial" pitchFamily="34" charset="0"/>
              </a:rPr>
              <a:t> </a:t>
            </a:r>
            <a:r>
              <a:rPr lang="en-US" sz="2000" dirty="0" err="1">
                <a:solidFill>
                  <a:schemeClr val="accent6">
                    <a:lumMod val="50000"/>
                  </a:schemeClr>
                </a:solidFill>
                <a:latin typeface="Arial Narrow" pitchFamily="34" charset="0"/>
                <a:cs typeface="Arial" pitchFamily="34" charset="0"/>
              </a:rPr>
              <a:t>lingkungan</a:t>
            </a:r>
            <a:r>
              <a:rPr lang="en-US" sz="2000" dirty="0">
                <a:solidFill>
                  <a:schemeClr val="accent6">
                    <a:lumMod val="50000"/>
                  </a:schemeClr>
                </a:solidFill>
                <a:latin typeface="Arial Narrow" pitchFamily="34" charset="0"/>
                <a:cs typeface="Arial" pitchFamily="34" charset="0"/>
              </a:rPr>
              <a:t> </a:t>
            </a:r>
            <a:r>
              <a:rPr lang="en-US" sz="2000" dirty="0" err="1">
                <a:solidFill>
                  <a:schemeClr val="accent6">
                    <a:lumMod val="50000"/>
                  </a:schemeClr>
                </a:solidFill>
                <a:latin typeface="Arial Narrow" pitchFamily="34" charset="0"/>
                <a:cs typeface="Arial" pitchFamily="34" charset="0"/>
              </a:rPr>
              <a:t>terkait</a:t>
            </a:r>
            <a:endParaRPr lang="en-US" sz="2000" dirty="0">
              <a:solidFill>
                <a:schemeClr val="accent6">
                  <a:lumMod val="50000"/>
                </a:schemeClr>
              </a:solidFill>
              <a:latin typeface="Arial Narrow" pitchFamily="34" charset="0"/>
              <a:cs typeface="Arial" pitchFamily="34" charset="0"/>
            </a:endParaRPr>
          </a:p>
          <a:p>
            <a:pPr marL="290513" marR="0" lvl="0" indent="-290513"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err="1">
                <a:ln>
                  <a:noFill/>
                </a:ln>
                <a:solidFill>
                  <a:schemeClr val="accent6">
                    <a:lumMod val="50000"/>
                  </a:schemeClr>
                </a:solidFill>
                <a:effectLst/>
                <a:latin typeface="Arial Narrow" pitchFamily="34" charset="0"/>
                <a:cs typeface="Arial" pitchFamily="34" charset="0"/>
              </a:rPr>
              <a:t>kriteria</a:t>
            </a:r>
            <a:r>
              <a:rPr kumimoji="0" lang="en-US" sz="2000" b="0" i="0" u="none" strike="noStrike" cap="none" normalizeH="0" baseline="0" dirty="0">
                <a:ln>
                  <a:noFill/>
                </a:ln>
                <a:solidFill>
                  <a:schemeClr val="accent6">
                    <a:lumMod val="50000"/>
                  </a:schemeClr>
                </a:solidFill>
                <a:effectLst/>
                <a:latin typeface="Arial Narrow" pitchFamily="34" charset="0"/>
                <a:cs typeface="Arial" pitchFamily="34" charset="0"/>
              </a:rPr>
              <a:t> yang </a:t>
            </a:r>
            <a:r>
              <a:rPr kumimoji="0" lang="en-US" sz="2000" b="0" i="0" u="none" strike="noStrike" cap="none" normalizeH="0" baseline="0" dirty="0" err="1">
                <a:ln>
                  <a:noFill/>
                </a:ln>
                <a:solidFill>
                  <a:schemeClr val="accent6">
                    <a:lumMod val="50000"/>
                  </a:schemeClr>
                </a:solidFill>
                <a:effectLst/>
                <a:latin typeface="Arial Narrow" pitchFamily="34" charset="0"/>
                <a:cs typeface="Arial" pitchFamily="34" charset="0"/>
              </a:rPr>
              <a:t>digunakan</a:t>
            </a:r>
            <a:r>
              <a:rPr kumimoji="0" lang="en-US" sz="2000" b="0" i="0" u="none" strike="noStrike" cap="none" normalizeH="0" baseline="0" dirty="0">
                <a:ln>
                  <a:noFill/>
                </a:ln>
                <a:solidFill>
                  <a:schemeClr val="accent6">
                    <a:lumMod val="50000"/>
                  </a:schemeClr>
                </a:solidFill>
                <a:effectLst/>
                <a:latin typeface="Arial Narrow" pitchFamily="34" charset="0"/>
                <a:cs typeface="Arial" pitchFamily="34" charset="0"/>
              </a:rPr>
              <a:t> </a:t>
            </a:r>
            <a:r>
              <a:rPr kumimoji="0" lang="en-US" sz="2000" b="0" i="0" u="none" strike="noStrike" cap="none" normalizeH="0" baseline="0" dirty="0" err="1">
                <a:ln>
                  <a:noFill/>
                </a:ln>
                <a:solidFill>
                  <a:schemeClr val="accent6">
                    <a:lumMod val="50000"/>
                  </a:schemeClr>
                </a:solidFill>
                <a:effectLst/>
                <a:latin typeface="Arial Narrow" pitchFamily="34" charset="0"/>
                <a:cs typeface="Arial" pitchFamily="34" charset="0"/>
              </a:rPr>
              <a:t>untuk</a:t>
            </a:r>
            <a:r>
              <a:rPr kumimoji="0" lang="en-US" sz="2000" b="0" i="0" u="none" strike="noStrike" cap="none" normalizeH="0" baseline="0" dirty="0">
                <a:ln>
                  <a:noFill/>
                </a:ln>
                <a:solidFill>
                  <a:schemeClr val="accent6">
                    <a:lumMod val="50000"/>
                  </a:schemeClr>
                </a:solidFill>
                <a:effectLst/>
                <a:latin typeface="Arial Narrow" pitchFamily="34" charset="0"/>
                <a:cs typeface="Arial" pitchFamily="34" charset="0"/>
              </a:rPr>
              <a:t> </a:t>
            </a:r>
            <a:r>
              <a:rPr kumimoji="0" lang="en-US" sz="2000" b="0" i="0" u="none" strike="noStrike" cap="none" normalizeH="0" baseline="0" dirty="0" err="1">
                <a:ln>
                  <a:noFill/>
                </a:ln>
                <a:solidFill>
                  <a:schemeClr val="accent6">
                    <a:lumMod val="50000"/>
                  </a:schemeClr>
                </a:solidFill>
                <a:effectLst/>
                <a:latin typeface="Arial Narrow" pitchFamily="34" charset="0"/>
                <a:cs typeface="Arial" pitchFamily="34" charset="0"/>
              </a:rPr>
              <a:t>menentukan</a:t>
            </a:r>
            <a:r>
              <a:rPr kumimoji="0" lang="en-US" sz="2000" b="0" i="0" u="none" strike="noStrike" cap="none" normalizeH="0" baseline="0" dirty="0">
                <a:ln>
                  <a:noFill/>
                </a:ln>
                <a:solidFill>
                  <a:schemeClr val="accent6">
                    <a:lumMod val="50000"/>
                  </a:schemeClr>
                </a:solidFill>
                <a:effectLst/>
                <a:latin typeface="Arial Narrow" pitchFamily="34" charset="0"/>
                <a:cs typeface="Arial" pitchFamily="34" charset="0"/>
              </a:rPr>
              <a:t> </a:t>
            </a:r>
            <a:r>
              <a:rPr kumimoji="0" lang="en-US" sz="2000" b="0" i="0" u="none" strike="noStrike" cap="none" normalizeH="0" baseline="0" dirty="0" err="1">
                <a:ln>
                  <a:noFill/>
                </a:ln>
                <a:solidFill>
                  <a:schemeClr val="accent6">
                    <a:lumMod val="50000"/>
                  </a:schemeClr>
                </a:solidFill>
                <a:effectLst/>
                <a:latin typeface="Arial Narrow" pitchFamily="34" charset="0"/>
                <a:cs typeface="Arial" pitchFamily="34" charset="0"/>
              </a:rPr>
              <a:t>aspek</a:t>
            </a:r>
            <a:r>
              <a:rPr kumimoji="0" lang="en-US" sz="2000" b="0" i="0" u="none" strike="noStrike" cap="none" normalizeH="0" baseline="0" dirty="0">
                <a:ln>
                  <a:noFill/>
                </a:ln>
                <a:solidFill>
                  <a:schemeClr val="accent6">
                    <a:lumMod val="50000"/>
                  </a:schemeClr>
                </a:solidFill>
                <a:effectLst/>
                <a:latin typeface="Arial Narrow" pitchFamily="34" charset="0"/>
                <a:cs typeface="Arial" pitchFamily="34" charset="0"/>
              </a:rPr>
              <a:t> </a:t>
            </a:r>
            <a:r>
              <a:rPr kumimoji="0" lang="en-US" sz="2000" b="0" i="0" u="none" strike="noStrike" cap="none" normalizeH="0" baseline="0" dirty="0" err="1">
                <a:ln>
                  <a:noFill/>
                </a:ln>
                <a:solidFill>
                  <a:schemeClr val="accent6">
                    <a:lumMod val="50000"/>
                  </a:schemeClr>
                </a:solidFill>
                <a:effectLst/>
                <a:latin typeface="Arial Narrow" pitchFamily="34" charset="0"/>
                <a:cs typeface="Arial" pitchFamily="34" charset="0"/>
              </a:rPr>
              <a:t>lingkungan</a:t>
            </a:r>
            <a:r>
              <a:rPr kumimoji="0" lang="en-US" sz="2000" b="0" i="0" u="none" strike="noStrike" cap="none" normalizeH="0" baseline="0" dirty="0">
                <a:ln>
                  <a:noFill/>
                </a:ln>
                <a:solidFill>
                  <a:schemeClr val="accent6">
                    <a:lumMod val="50000"/>
                  </a:schemeClr>
                </a:solidFill>
                <a:effectLst/>
                <a:latin typeface="Arial Narrow" pitchFamily="34" charset="0"/>
                <a:cs typeface="Arial" pitchFamily="34" charset="0"/>
              </a:rPr>
              <a:t> </a:t>
            </a:r>
            <a:r>
              <a:rPr kumimoji="0" lang="en-US" sz="2000" b="0" i="0" u="none" strike="noStrike" cap="none" normalizeH="0" baseline="0" dirty="0" err="1">
                <a:ln>
                  <a:noFill/>
                </a:ln>
                <a:solidFill>
                  <a:schemeClr val="accent6">
                    <a:lumMod val="50000"/>
                  </a:schemeClr>
                </a:solidFill>
                <a:effectLst/>
                <a:latin typeface="Arial Narrow" pitchFamily="34" charset="0"/>
                <a:cs typeface="Arial" pitchFamily="34" charset="0"/>
              </a:rPr>
              <a:t>penting</a:t>
            </a:r>
            <a:r>
              <a:rPr kumimoji="0" lang="en-US" sz="2000" b="0" i="0" u="none" strike="noStrike" cap="none" normalizeH="0" baseline="0" dirty="0">
                <a:ln>
                  <a:noFill/>
                </a:ln>
                <a:solidFill>
                  <a:schemeClr val="accent6">
                    <a:lumMod val="50000"/>
                  </a:schemeClr>
                </a:solidFill>
                <a:effectLst/>
                <a:latin typeface="Arial Narrow" pitchFamily="34" charset="0"/>
                <a:cs typeface="Arial" pitchFamily="34" charset="0"/>
              </a:rPr>
              <a:t> </a:t>
            </a:r>
            <a:r>
              <a:rPr kumimoji="0" lang="en-US" sz="2000" b="0" i="0" u="none" strike="noStrike" cap="none" normalizeH="0" baseline="0" dirty="0" err="1">
                <a:ln>
                  <a:noFill/>
                </a:ln>
                <a:solidFill>
                  <a:schemeClr val="accent6">
                    <a:lumMod val="50000"/>
                  </a:schemeClr>
                </a:solidFill>
                <a:effectLst/>
                <a:latin typeface="Arial Narrow" pitchFamily="34" charset="0"/>
                <a:cs typeface="Arial" pitchFamily="34" charset="0"/>
              </a:rPr>
              <a:t>organisasi</a:t>
            </a:r>
            <a:endParaRPr kumimoji="0" lang="en-US" sz="2000" b="0" i="0" u="none" strike="noStrike" cap="none" normalizeH="0" baseline="0" dirty="0">
              <a:ln>
                <a:noFill/>
              </a:ln>
              <a:solidFill>
                <a:schemeClr val="accent6">
                  <a:lumMod val="50000"/>
                </a:schemeClr>
              </a:solidFill>
              <a:effectLst/>
              <a:latin typeface="Arial Narrow" pitchFamily="34" charset="0"/>
              <a:cs typeface="Arial" pitchFamily="34" charset="0"/>
            </a:endParaRPr>
          </a:p>
          <a:p>
            <a:pPr marL="290513" marR="0" lvl="0" indent="-290513" defTabSz="914400" rtl="0" eaLnBrk="0" fontAlgn="base" latinLnBrk="0" hangingPunct="0">
              <a:lnSpc>
                <a:spcPct val="100000"/>
              </a:lnSpc>
              <a:spcBef>
                <a:spcPct val="0"/>
              </a:spcBef>
              <a:spcAft>
                <a:spcPct val="0"/>
              </a:spcAft>
              <a:buClrTx/>
              <a:buSzTx/>
              <a:buFontTx/>
              <a:buChar char="•"/>
              <a:tabLst/>
            </a:pPr>
            <a:r>
              <a:rPr lang="en-US" sz="2000" dirty="0" err="1">
                <a:solidFill>
                  <a:schemeClr val="accent6">
                    <a:lumMod val="50000"/>
                  </a:schemeClr>
                </a:solidFill>
                <a:latin typeface="Arial Narrow" pitchFamily="34" charset="0"/>
                <a:cs typeface="Arial" pitchFamily="34" charset="0"/>
              </a:rPr>
              <a:t>aspek</a:t>
            </a:r>
            <a:r>
              <a:rPr lang="en-US" sz="2000" dirty="0">
                <a:solidFill>
                  <a:schemeClr val="accent6">
                    <a:lumMod val="50000"/>
                  </a:schemeClr>
                </a:solidFill>
                <a:latin typeface="Arial Narrow" pitchFamily="34" charset="0"/>
                <a:cs typeface="Arial" pitchFamily="34" charset="0"/>
              </a:rPr>
              <a:t> </a:t>
            </a:r>
            <a:r>
              <a:rPr lang="en-US" sz="2000" dirty="0" err="1">
                <a:solidFill>
                  <a:schemeClr val="accent6">
                    <a:lumMod val="50000"/>
                  </a:schemeClr>
                </a:solidFill>
                <a:latin typeface="Arial Narrow" pitchFamily="34" charset="0"/>
                <a:cs typeface="Arial" pitchFamily="34" charset="0"/>
              </a:rPr>
              <a:t>lingkungan</a:t>
            </a:r>
            <a:r>
              <a:rPr lang="en-US" sz="2000" dirty="0">
                <a:solidFill>
                  <a:schemeClr val="accent6">
                    <a:lumMod val="50000"/>
                  </a:schemeClr>
                </a:solidFill>
                <a:latin typeface="Arial Narrow" pitchFamily="34" charset="0"/>
                <a:cs typeface="Arial" pitchFamily="34" charset="0"/>
              </a:rPr>
              <a:t> </a:t>
            </a:r>
            <a:r>
              <a:rPr lang="en-US" sz="2000" dirty="0" err="1">
                <a:solidFill>
                  <a:schemeClr val="accent6">
                    <a:lumMod val="50000"/>
                  </a:schemeClr>
                </a:solidFill>
                <a:latin typeface="Arial Narrow" pitchFamily="34" charset="0"/>
                <a:cs typeface="Arial" pitchFamily="34" charset="0"/>
              </a:rPr>
              <a:t>penting</a:t>
            </a:r>
            <a:endParaRPr kumimoji="0" lang="en-US" sz="2000" b="0" i="0" u="none" strike="noStrike" cap="none" normalizeH="0" baseline="0" dirty="0">
              <a:ln>
                <a:noFill/>
              </a:ln>
              <a:solidFill>
                <a:schemeClr val="accent6">
                  <a:lumMod val="50000"/>
                </a:schemeClr>
              </a:solidFill>
              <a:effectLst/>
              <a:latin typeface="Arial Narrow" pitchFamily="34" charset="0"/>
              <a:cs typeface="Arial" pitchFamily="34" charset="0"/>
            </a:endParaRPr>
          </a:p>
          <a:p>
            <a:pPr marL="290513" marR="0" lvl="0" indent="-290513" defTabSz="914400" rtl="0" eaLnBrk="0" fontAlgn="base" latinLnBrk="0" hangingPunct="0">
              <a:lnSpc>
                <a:spcPct val="100000"/>
              </a:lnSpc>
              <a:spcBef>
                <a:spcPct val="0"/>
              </a:spcBef>
              <a:spcAft>
                <a:spcPct val="0"/>
              </a:spcAft>
              <a:buClrTx/>
              <a:buSzTx/>
              <a:buFontTx/>
              <a:buChar char="•"/>
              <a:tabLst/>
            </a:pPr>
            <a:endParaRPr kumimoji="0" lang="en-US" sz="2000" b="0" i="0" u="none" strike="noStrike" cap="none" normalizeH="0" baseline="0" dirty="0">
              <a:ln>
                <a:noFill/>
              </a:ln>
              <a:solidFill>
                <a:schemeClr val="accent6">
                  <a:lumMod val="50000"/>
                </a:schemeClr>
              </a:solidFill>
              <a:effectLst/>
              <a:latin typeface="Arial Narrow" pitchFamily="34" charset="0"/>
              <a:cs typeface="Arial" pitchFamily="34" charset="0"/>
            </a:endParaRPr>
          </a:p>
        </p:txBody>
      </p:sp>
      <p:sp>
        <p:nvSpPr>
          <p:cNvPr id="42" name="Rectangle 1"/>
          <p:cNvSpPr>
            <a:spLocks noChangeArrowheads="1"/>
          </p:cNvSpPr>
          <p:nvPr/>
        </p:nvSpPr>
        <p:spPr bwMode="auto">
          <a:xfrm>
            <a:off x="350326" y="3819126"/>
            <a:ext cx="6919607" cy="1323439"/>
          </a:xfrm>
          <a:prstGeom prst="rect">
            <a:avLst/>
          </a:prstGeom>
          <a:noFill/>
          <a:ln w="28575">
            <a:solidFill>
              <a:srgbClr val="FF0000"/>
            </a:solidFill>
            <a:prstDash val="dash"/>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00000"/>
              </a:lnSpc>
              <a:spcBef>
                <a:spcPct val="0"/>
              </a:spcBef>
              <a:spcAft>
                <a:spcPct val="0"/>
              </a:spcAft>
              <a:buClrTx/>
              <a:buSzTx/>
              <a:tabLst/>
            </a:pPr>
            <a:r>
              <a:rPr lang="en-US" sz="2000" dirty="0">
                <a:latin typeface="Arial Narrow" pitchFamily="34" charset="0"/>
                <a:cs typeface="Arial" pitchFamily="34" charset="0"/>
              </a:rPr>
              <a:t>CATATAN :</a:t>
            </a:r>
          </a:p>
          <a:p>
            <a:pPr lvl="0" eaLnBrk="0" hangingPunct="0"/>
            <a:r>
              <a:rPr lang="en-US" sz="2000" dirty="0" err="1">
                <a:latin typeface="Arial Narrow" pitchFamily="34" charset="0"/>
                <a:cs typeface="Arial" pitchFamily="34" charset="0"/>
              </a:rPr>
              <a:t>Aspek</a:t>
            </a:r>
            <a:r>
              <a:rPr lang="en-US" sz="2000" dirty="0">
                <a:latin typeface="Arial Narrow" pitchFamily="34" charset="0"/>
                <a:cs typeface="Arial" pitchFamily="34" charset="0"/>
              </a:rPr>
              <a:t> </a:t>
            </a:r>
            <a:r>
              <a:rPr lang="en-US" sz="2000" dirty="0" err="1">
                <a:latin typeface="Arial Narrow" pitchFamily="34" charset="0"/>
                <a:cs typeface="Arial" pitchFamily="34" charset="0"/>
              </a:rPr>
              <a:t>lingkungan</a:t>
            </a:r>
            <a:r>
              <a:rPr lang="en-US" sz="2000" dirty="0">
                <a:latin typeface="Arial Narrow" pitchFamily="34" charset="0"/>
                <a:cs typeface="Arial" pitchFamily="34" charset="0"/>
              </a:rPr>
              <a:t> </a:t>
            </a:r>
            <a:r>
              <a:rPr lang="en-US" sz="2000" dirty="0" err="1">
                <a:latin typeface="Arial Narrow" pitchFamily="34" charset="0"/>
                <a:cs typeface="Arial" pitchFamily="34" charset="0"/>
              </a:rPr>
              <a:t>penting</a:t>
            </a:r>
            <a:r>
              <a:rPr lang="en-US" sz="2000" dirty="0">
                <a:latin typeface="Arial Narrow" pitchFamily="34" charset="0"/>
                <a:cs typeface="Arial" pitchFamily="34" charset="0"/>
              </a:rPr>
              <a:t> </a:t>
            </a:r>
            <a:r>
              <a:rPr lang="en-US" sz="2000" dirty="0" err="1">
                <a:latin typeface="Arial Narrow" pitchFamily="34" charset="0"/>
                <a:cs typeface="Arial" pitchFamily="34" charset="0"/>
              </a:rPr>
              <a:t>dapat</a:t>
            </a:r>
            <a:r>
              <a:rPr lang="en-US" sz="2000" dirty="0">
                <a:latin typeface="Arial Narrow" pitchFamily="34" charset="0"/>
                <a:cs typeface="Arial" pitchFamily="34" charset="0"/>
              </a:rPr>
              <a:t> </a:t>
            </a:r>
            <a:r>
              <a:rPr lang="en-US" sz="2000" dirty="0" err="1">
                <a:latin typeface="Arial Narrow" pitchFamily="34" charset="0"/>
                <a:cs typeface="Arial" pitchFamily="34" charset="0"/>
              </a:rPr>
              <a:t>mengakibatkan</a:t>
            </a:r>
            <a:r>
              <a:rPr lang="en-US" sz="2000" dirty="0">
                <a:latin typeface="Arial Narrow" pitchFamily="34" charset="0"/>
                <a:cs typeface="Arial" pitchFamily="34" charset="0"/>
              </a:rPr>
              <a:t> </a:t>
            </a:r>
            <a:r>
              <a:rPr lang="en-US" sz="2000" dirty="0" err="1">
                <a:latin typeface="Arial Narrow" pitchFamily="34" charset="0"/>
                <a:cs typeface="Arial" pitchFamily="34" charset="0"/>
              </a:rPr>
              <a:t>risiko</a:t>
            </a:r>
            <a:r>
              <a:rPr lang="en-US" sz="2000" dirty="0">
                <a:latin typeface="Arial Narrow" pitchFamily="34" charset="0"/>
                <a:cs typeface="Arial" pitchFamily="34" charset="0"/>
              </a:rPr>
              <a:t> </a:t>
            </a:r>
            <a:r>
              <a:rPr lang="en-US" sz="2000" dirty="0" err="1">
                <a:latin typeface="Arial Narrow" pitchFamily="34" charset="0"/>
                <a:cs typeface="Arial" pitchFamily="34" charset="0"/>
              </a:rPr>
              <a:t>dan</a:t>
            </a:r>
            <a:r>
              <a:rPr lang="en-US" sz="2000" dirty="0">
                <a:latin typeface="Arial Narrow" pitchFamily="34" charset="0"/>
                <a:cs typeface="Arial" pitchFamily="34" charset="0"/>
              </a:rPr>
              <a:t> </a:t>
            </a:r>
            <a:r>
              <a:rPr lang="en-US" sz="2000" dirty="0" err="1">
                <a:latin typeface="Arial Narrow" pitchFamily="34" charset="0"/>
                <a:cs typeface="Arial" pitchFamily="34" charset="0"/>
              </a:rPr>
              <a:t>peluang</a:t>
            </a:r>
            <a:r>
              <a:rPr lang="en-US" sz="2000" dirty="0">
                <a:latin typeface="Arial Narrow" pitchFamily="34" charset="0"/>
                <a:cs typeface="Arial" pitchFamily="34" charset="0"/>
              </a:rPr>
              <a:t> yang </a:t>
            </a:r>
            <a:r>
              <a:rPr lang="en-US" sz="2000" dirty="0" err="1">
                <a:latin typeface="Arial Narrow" pitchFamily="34" charset="0"/>
                <a:cs typeface="Arial" pitchFamily="34" charset="0"/>
              </a:rPr>
              <a:t>terkait</a:t>
            </a:r>
            <a:r>
              <a:rPr lang="en-US" sz="2000" dirty="0">
                <a:latin typeface="Arial Narrow" pitchFamily="34" charset="0"/>
                <a:cs typeface="Arial" pitchFamily="34" charset="0"/>
              </a:rPr>
              <a:t> </a:t>
            </a:r>
            <a:r>
              <a:rPr lang="en-US" sz="2000" dirty="0" err="1">
                <a:latin typeface="Arial Narrow" pitchFamily="34" charset="0"/>
                <a:cs typeface="Arial" pitchFamily="34" charset="0"/>
              </a:rPr>
              <a:t>dengan</a:t>
            </a:r>
            <a:r>
              <a:rPr lang="en-US" sz="2000" dirty="0">
                <a:latin typeface="Arial Narrow" pitchFamily="34" charset="0"/>
                <a:cs typeface="Arial" pitchFamily="34" charset="0"/>
              </a:rPr>
              <a:t> </a:t>
            </a:r>
            <a:r>
              <a:rPr lang="en-US" sz="2000" u="sng" dirty="0" err="1">
                <a:latin typeface="Arial Narrow" pitchFamily="34" charset="0"/>
                <a:cs typeface="Arial" pitchFamily="34" charset="0"/>
              </a:rPr>
              <a:t>dampak</a:t>
            </a:r>
            <a:r>
              <a:rPr lang="en-US" sz="2000" u="sng" dirty="0">
                <a:latin typeface="Arial Narrow" pitchFamily="34" charset="0"/>
                <a:cs typeface="Arial" pitchFamily="34" charset="0"/>
              </a:rPr>
              <a:t> </a:t>
            </a:r>
            <a:r>
              <a:rPr lang="en-US" sz="2000" u="sng" dirty="0" err="1">
                <a:latin typeface="Arial Narrow" pitchFamily="34" charset="0"/>
                <a:cs typeface="Arial" pitchFamily="34" charset="0"/>
              </a:rPr>
              <a:t>lingkungan</a:t>
            </a:r>
            <a:r>
              <a:rPr lang="en-US" sz="2000" u="sng" dirty="0">
                <a:latin typeface="Arial Narrow" pitchFamily="34" charset="0"/>
                <a:cs typeface="Arial" pitchFamily="34" charset="0"/>
              </a:rPr>
              <a:t> yang </a:t>
            </a:r>
            <a:r>
              <a:rPr lang="en-US" sz="2000" u="sng" dirty="0" err="1">
                <a:latin typeface="Arial Narrow" pitchFamily="34" charset="0"/>
                <a:cs typeface="Arial" pitchFamily="34" charset="0"/>
              </a:rPr>
              <a:t>merugikan</a:t>
            </a:r>
            <a:r>
              <a:rPr lang="en-US" sz="2000" u="sng" dirty="0">
                <a:latin typeface="Arial Narrow" pitchFamily="34" charset="0"/>
                <a:cs typeface="Arial" pitchFamily="34" charset="0"/>
              </a:rPr>
              <a:t> </a:t>
            </a:r>
            <a:r>
              <a:rPr lang="en-US" sz="2000" dirty="0">
                <a:latin typeface="Arial Narrow" pitchFamily="34" charset="0"/>
                <a:cs typeface="Arial" pitchFamily="34" charset="0"/>
              </a:rPr>
              <a:t>(</a:t>
            </a:r>
            <a:r>
              <a:rPr lang="en-US" sz="2000" dirty="0" err="1">
                <a:latin typeface="Arial Narrow" pitchFamily="34" charset="0"/>
                <a:cs typeface="Arial" pitchFamily="34" charset="0"/>
              </a:rPr>
              <a:t>ancaman</a:t>
            </a:r>
            <a:r>
              <a:rPr lang="en-US" sz="2000" dirty="0">
                <a:latin typeface="Arial Narrow" pitchFamily="34" charset="0"/>
                <a:cs typeface="Arial" pitchFamily="34" charset="0"/>
              </a:rPr>
              <a:t>) </a:t>
            </a:r>
            <a:r>
              <a:rPr lang="en-US" sz="2000" dirty="0" err="1">
                <a:latin typeface="Arial Narrow" pitchFamily="34" charset="0"/>
                <a:cs typeface="Arial" pitchFamily="34" charset="0"/>
              </a:rPr>
              <a:t>atau</a:t>
            </a:r>
            <a:r>
              <a:rPr lang="en-US" sz="2000" dirty="0">
                <a:latin typeface="Arial Narrow" pitchFamily="34" charset="0"/>
                <a:cs typeface="Arial" pitchFamily="34" charset="0"/>
              </a:rPr>
              <a:t> </a:t>
            </a:r>
            <a:r>
              <a:rPr lang="en-US" sz="2000" u="sng" dirty="0" err="1">
                <a:latin typeface="Arial Narrow" pitchFamily="34" charset="0"/>
                <a:cs typeface="Arial" pitchFamily="34" charset="0"/>
              </a:rPr>
              <a:t>dampak</a:t>
            </a:r>
            <a:r>
              <a:rPr lang="en-US" sz="2000" u="sng" dirty="0">
                <a:latin typeface="Arial Narrow" pitchFamily="34" charset="0"/>
                <a:cs typeface="Arial" pitchFamily="34" charset="0"/>
              </a:rPr>
              <a:t> </a:t>
            </a:r>
            <a:r>
              <a:rPr lang="en-US" sz="2000" u="sng" dirty="0" err="1">
                <a:latin typeface="Arial Narrow" pitchFamily="34" charset="0"/>
                <a:cs typeface="Arial" pitchFamily="34" charset="0"/>
              </a:rPr>
              <a:t>lingkungan</a:t>
            </a:r>
            <a:r>
              <a:rPr lang="en-US" sz="2000" u="sng" dirty="0">
                <a:latin typeface="Arial Narrow" pitchFamily="34" charset="0"/>
                <a:cs typeface="Arial" pitchFamily="34" charset="0"/>
              </a:rPr>
              <a:t> yang </a:t>
            </a:r>
            <a:r>
              <a:rPr lang="en-US" sz="2000" u="sng" dirty="0" err="1">
                <a:latin typeface="Arial Narrow" pitchFamily="34" charset="0"/>
                <a:cs typeface="Arial" pitchFamily="34" charset="0"/>
              </a:rPr>
              <a:t>menguntungkan</a:t>
            </a:r>
            <a:r>
              <a:rPr lang="en-US" sz="2000" dirty="0">
                <a:latin typeface="Arial Narrow" pitchFamily="34" charset="0"/>
                <a:cs typeface="Arial" pitchFamily="34" charset="0"/>
              </a:rPr>
              <a:t> (</a:t>
            </a:r>
            <a:r>
              <a:rPr lang="en-US" sz="2000" dirty="0" err="1">
                <a:latin typeface="Arial Narrow" pitchFamily="34" charset="0"/>
                <a:cs typeface="Arial" pitchFamily="34" charset="0"/>
              </a:rPr>
              <a:t>peluang</a:t>
            </a:r>
            <a:r>
              <a:rPr lang="en-US" sz="2000" dirty="0">
                <a:latin typeface="Arial Narrow" pitchFamily="34" charset="0"/>
                <a:cs typeface="Arial" pitchFamily="34" charset="0"/>
              </a:rPr>
              <a:t>).</a:t>
            </a:r>
            <a:endParaRPr kumimoji="0" lang="en-US" sz="2000" b="0" i="0" u="none" strike="noStrike" cap="none" normalizeH="0" baseline="0" dirty="0">
              <a:ln>
                <a:noFill/>
              </a:ln>
              <a:solidFill>
                <a:schemeClr val="tx1"/>
              </a:solidFill>
              <a:effectLst/>
              <a:latin typeface="Arial Narrow" pitchFamily="34" charset="0"/>
              <a:cs typeface="Arial" pitchFamily="34" charset="0"/>
            </a:endParaRPr>
          </a:p>
        </p:txBody>
      </p:sp>
      <p:sp>
        <p:nvSpPr>
          <p:cNvPr id="3" name="Footer Placeholder 2"/>
          <p:cNvSpPr>
            <a:spLocks noGrp="1"/>
          </p:cNvSpPr>
          <p:nvPr>
            <p:ph type="ftr" sz="quarter" idx="11"/>
          </p:nvPr>
        </p:nvSpPr>
        <p:spPr/>
        <p:txBody>
          <a:bodyPr/>
          <a:lstStyle/>
          <a:p>
            <a:r>
              <a:rPr lang="en-US"/>
              <a:t>ISO 14001:2015 2/Rev 01 © Copyright, Sentral Sistem, Okt 2016</a:t>
            </a:r>
          </a:p>
        </p:txBody>
      </p:sp>
      <p:sp>
        <p:nvSpPr>
          <p:cNvPr id="4" name="Slide Number Placeholder 3"/>
          <p:cNvSpPr>
            <a:spLocks noGrp="1"/>
          </p:cNvSpPr>
          <p:nvPr>
            <p:ph type="sldNum" sz="quarter" idx="12"/>
          </p:nvPr>
        </p:nvSpPr>
        <p:spPr/>
        <p:txBody>
          <a:bodyPr/>
          <a:lstStyle/>
          <a:p>
            <a:pPr>
              <a:defRPr/>
            </a:pPr>
            <a:fld id="{14C58FF4-4421-46F2-BA16-9CFA3F5CEE47}" type="slidenum">
              <a:rPr lang="en-US" smtClean="0"/>
              <a:pPr>
                <a:defRPr/>
              </a:pPr>
              <a:t>25</a:t>
            </a:fld>
            <a:endParaRPr lang="en-US"/>
          </a:p>
        </p:txBody>
      </p:sp>
    </p:spTree>
    <p:extLst>
      <p:ext uri="{BB962C8B-B14F-4D97-AF65-F5344CB8AC3E}">
        <p14:creationId xmlns:p14="http://schemas.microsoft.com/office/powerpoint/2010/main" val="479056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17339"/>
          <a:stretch/>
        </p:blipFill>
        <p:spPr>
          <a:xfrm>
            <a:off x="99917" y="153909"/>
            <a:ext cx="9677825" cy="3322622"/>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99917" y="3539908"/>
            <a:ext cx="9677825" cy="3034542"/>
          </a:xfrm>
          <a:prstGeom prst="rect">
            <a:avLst/>
          </a:prstGeom>
        </p:spPr>
      </p:pic>
      <p:pic>
        <p:nvPicPr>
          <p:cNvPr id="7" name="Picture 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17" y="2415216"/>
            <a:ext cx="2431168" cy="1633745"/>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4" name="Slide Number Placeholder 3"/>
          <p:cNvSpPr>
            <a:spLocks noGrp="1"/>
          </p:cNvSpPr>
          <p:nvPr>
            <p:ph type="sldNum" sz="quarter" idx="12"/>
          </p:nvPr>
        </p:nvSpPr>
        <p:spPr/>
        <p:txBody>
          <a:bodyPr/>
          <a:lstStyle/>
          <a:p>
            <a:pPr>
              <a:defRPr/>
            </a:pPr>
            <a:fld id="{14C58FF4-4421-46F2-BA16-9CFA3F5CEE47}" type="slidenum">
              <a:rPr lang="en-US" smtClean="0"/>
              <a:pPr>
                <a:defRPr/>
              </a:pPr>
              <a:t>26</a:t>
            </a:fld>
            <a:endParaRPr lang="en-US"/>
          </a:p>
        </p:txBody>
      </p:sp>
    </p:spTree>
    <p:extLst>
      <p:ext uri="{BB962C8B-B14F-4D97-AF65-F5344CB8AC3E}">
        <p14:creationId xmlns:p14="http://schemas.microsoft.com/office/powerpoint/2010/main" val="149671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1158999" y="499030"/>
            <a:ext cx="8647568" cy="2862322"/>
          </a:xfrm>
          <a:prstGeom prst="rect">
            <a:avLst/>
          </a:prstGeom>
          <a:noFill/>
        </p:spPr>
        <p:txBody>
          <a:bodyPr wrap="square" rtlCol="0">
            <a:spAutoFit/>
          </a:bodyPr>
          <a:lstStyle/>
          <a:p>
            <a:r>
              <a:rPr lang="en-US" sz="2000" b="1" dirty="0" err="1">
                <a:solidFill>
                  <a:srgbClr val="0070C0"/>
                </a:solidFill>
                <a:latin typeface="Arial Narrow" pitchFamily="34" charset="0"/>
              </a:rPr>
              <a:t>Organisasi</a:t>
            </a:r>
            <a:r>
              <a:rPr lang="en-US" sz="2000" b="1" dirty="0">
                <a:solidFill>
                  <a:srgbClr val="0070C0"/>
                </a:solidFill>
                <a:latin typeface="Arial Narrow" pitchFamily="34" charset="0"/>
              </a:rPr>
              <a:t> </a:t>
            </a:r>
            <a:r>
              <a:rPr lang="en-US" sz="2000" b="1" dirty="0" err="1">
                <a:solidFill>
                  <a:srgbClr val="0070C0"/>
                </a:solidFill>
                <a:latin typeface="Arial Narrow" pitchFamily="34" charset="0"/>
              </a:rPr>
              <a:t>harus</a:t>
            </a:r>
            <a:r>
              <a:rPr lang="en-US" sz="2000" b="1" dirty="0">
                <a:solidFill>
                  <a:srgbClr val="0070C0"/>
                </a:solidFill>
                <a:latin typeface="Arial Narrow" pitchFamily="34" charset="0"/>
              </a:rPr>
              <a:t> :</a:t>
            </a:r>
          </a:p>
          <a:p>
            <a:pPr marL="457200" lvl="0" indent="-457200">
              <a:buFont typeface="+mj-lt"/>
              <a:buAutoNum type="alphaLcParenR"/>
            </a:pPr>
            <a:r>
              <a:rPr lang="en-US" sz="2000" dirty="0" err="1">
                <a:solidFill>
                  <a:srgbClr val="0070C0"/>
                </a:solidFill>
              </a:rPr>
              <a:t>menentukan</a:t>
            </a:r>
            <a:r>
              <a:rPr lang="en-US" sz="2000" dirty="0">
                <a:solidFill>
                  <a:srgbClr val="0070C0"/>
                </a:solidFill>
              </a:rPr>
              <a:t> </a:t>
            </a:r>
            <a:r>
              <a:rPr lang="en-US" sz="2000" dirty="0" err="1">
                <a:solidFill>
                  <a:srgbClr val="0070C0"/>
                </a:solidFill>
              </a:rPr>
              <a:t>dan</a:t>
            </a:r>
            <a:r>
              <a:rPr lang="en-US" sz="2000" dirty="0">
                <a:solidFill>
                  <a:srgbClr val="0070C0"/>
                </a:solidFill>
              </a:rPr>
              <a:t> </a:t>
            </a:r>
            <a:r>
              <a:rPr lang="en-US" sz="2000" dirty="0" err="1">
                <a:solidFill>
                  <a:srgbClr val="0070C0"/>
                </a:solidFill>
              </a:rPr>
              <a:t>memiliki</a:t>
            </a:r>
            <a:r>
              <a:rPr lang="en-US" sz="2000" dirty="0">
                <a:solidFill>
                  <a:srgbClr val="0070C0"/>
                </a:solidFill>
              </a:rPr>
              <a:t> </a:t>
            </a:r>
            <a:r>
              <a:rPr lang="en-US" sz="2000" dirty="0" err="1">
                <a:solidFill>
                  <a:srgbClr val="0070C0"/>
                </a:solidFill>
              </a:rPr>
              <a:t>akses</a:t>
            </a:r>
            <a:r>
              <a:rPr lang="en-US" sz="2000" dirty="0">
                <a:solidFill>
                  <a:srgbClr val="0070C0"/>
                </a:solidFill>
              </a:rPr>
              <a:t> </a:t>
            </a:r>
            <a:r>
              <a:rPr lang="en-US" sz="2000" dirty="0" err="1">
                <a:solidFill>
                  <a:srgbClr val="0070C0"/>
                </a:solidFill>
              </a:rPr>
              <a:t>kepada</a:t>
            </a:r>
            <a:r>
              <a:rPr lang="en-US" sz="2000" dirty="0">
                <a:solidFill>
                  <a:srgbClr val="0070C0"/>
                </a:solidFill>
              </a:rPr>
              <a:t> </a:t>
            </a:r>
            <a:r>
              <a:rPr lang="en-US" sz="2000" dirty="0" err="1">
                <a:solidFill>
                  <a:srgbClr val="0070C0"/>
                </a:solidFill>
              </a:rPr>
              <a:t>kewajiban</a:t>
            </a:r>
            <a:r>
              <a:rPr lang="en-US" sz="2000" dirty="0">
                <a:solidFill>
                  <a:srgbClr val="0070C0"/>
                </a:solidFill>
              </a:rPr>
              <a:t> </a:t>
            </a:r>
            <a:r>
              <a:rPr lang="en-US" sz="2000" dirty="0" err="1">
                <a:solidFill>
                  <a:srgbClr val="0070C0"/>
                </a:solidFill>
              </a:rPr>
              <a:t>penaatan</a:t>
            </a:r>
            <a:r>
              <a:rPr lang="en-US" sz="2000" dirty="0">
                <a:solidFill>
                  <a:srgbClr val="0070C0"/>
                </a:solidFill>
              </a:rPr>
              <a:t> yang </a:t>
            </a:r>
            <a:r>
              <a:rPr lang="en-US" sz="2000" dirty="0" err="1">
                <a:solidFill>
                  <a:srgbClr val="0070C0"/>
                </a:solidFill>
              </a:rPr>
              <a:t>terkait</a:t>
            </a:r>
            <a:r>
              <a:rPr lang="en-US" sz="2000" dirty="0">
                <a:solidFill>
                  <a:srgbClr val="0070C0"/>
                </a:solidFill>
              </a:rPr>
              <a:t> </a:t>
            </a:r>
            <a:r>
              <a:rPr lang="en-US" sz="2000" dirty="0" err="1">
                <a:solidFill>
                  <a:srgbClr val="0070C0"/>
                </a:solidFill>
              </a:rPr>
              <a:t>dengan</a:t>
            </a:r>
            <a:r>
              <a:rPr lang="en-US" sz="2000" dirty="0">
                <a:solidFill>
                  <a:srgbClr val="0070C0"/>
                </a:solidFill>
              </a:rPr>
              <a:t> </a:t>
            </a:r>
            <a:r>
              <a:rPr lang="en-US" sz="2000" dirty="0" err="1">
                <a:solidFill>
                  <a:srgbClr val="0070C0"/>
                </a:solidFill>
              </a:rPr>
              <a:t>aspek</a:t>
            </a:r>
            <a:r>
              <a:rPr lang="en-US" sz="2000" dirty="0">
                <a:solidFill>
                  <a:srgbClr val="0070C0"/>
                </a:solidFill>
              </a:rPr>
              <a:t> </a:t>
            </a:r>
            <a:r>
              <a:rPr lang="en-US" sz="2000" dirty="0" err="1">
                <a:solidFill>
                  <a:srgbClr val="0070C0"/>
                </a:solidFill>
              </a:rPr>
              <a:t>lingkungan</a:t>
            </a:r>
            <a:r>
              <a:rPr lang="en-US" sz="2000" dirty="0">
                <a:solidFill>
                  <a:srgbClr val="0070C0"/>
                </a:solidFill>
              </a:rPr>
              <a:t> </a:t>
            </a:r>
            <a:r>
              <a:rPr lang="en-US" sz="2000" dirty="0" err="1">
                <a:solidFill>
                  <a:srgbClr val="0070C0"/>
                </a:solidFill>
              </a:rPr>
              <a:t>organisasi</a:t>
            </a:r>
            <a:r>
              <a:rPr lang="en-US" sz="2000" dirty="0">
                <a:solidFill>
                  <a:srgbClr val="0070C0"/>
                </a:solidFill>
              </a:rPr>
              <a:t>;</a:t>
            </a:r>
          </a:p>
          <a:p>
            <a:pPr marL="457200" lvl="0" indent="-457200">
              <a:buFont typeface="+mj-lt"/>
              <a:buAutoNum type="alphaLcParenR"/>
            </a:pPr>
            <a:r>
              <a:rPr lang="en-US" sz="2000" dirty="0" err="1">
                <a:solidFill>
                  <a:srgbClr val="0070C0"/>
                </a:solidFill>
              </a:rPr>
              <a:t>menentukan</a:t>
            </a:r>
            <a:r>
              <a:rPr lang="en-US" sz="2000" dirty="0">
                <a:solidFill>
                  <a:srgbClr val="0070C0"/>
                </a:solidFill>
              </a:rPr>
              <a:t> </a:t>
            </a:r>
            <a:r>
              <a:rPr lang="en-US" sz="2000" dirty="0" err="1">
                <a:solidFill>
                  <a:srgbClr val="0070C0"/>
                </a:solidFill>
              </a:rPr>
              <a:t>bagaimana</a:t>
            </a:r>
            <a:r>
              <a:rPr lang="en-US" sz="2000" dirty="0">
                <a:solidFill>
                  <a:srgbClr val="0070C0"/>
                </a:solidFill>
              </a:rPr>
              <a:t> </a:t>
            </a:r>
            <a:r>
              <a:rPr lang="en-US" sz="2000" dirty="0" err="1">
                <a:solidFill>
                  <a:srgbClr val="0070C0"/>
                </a:solidFill>
              </a:rPr>
              <a:t>kewajiban</a:t>
            </a:r>
            <a:r>
              <a:rPr lang="en-US" sz="2000" dirty="0">
                <a:solidFill>
                  <a:srgbClr val="0070C0"/>
                </a:solidFill>
              </a:rPr>
              <a:t> </a:t>
            </a:r>
            <a:r>
              <a:rPr lang="en-US" sz="2000" dirty="0" err="1">
                <a:solidFill>
                  <a:srgbClr val="0070C0"/>
                </a:solidFill>
              </a:rPr>
              <a:t>penaatan</a:t>
            </a:r>
            <a:r>
              <a:rPr lang="en-US" sz="2000" dirty="0">
                <a:solidFill>
                  <a:srgbClr val="0070C0"/>
                </a:solidFill>
              </a:rPr>
              <a:t> </a:t>
            </a:r>
            <a:r>
              <a:rPr lang="en-US" sz="2000" dirty="0" err="1">
                <a:solidFill>
                  <a:srgbClr val="0070C0"/>
                </a:solidFill>
              </a:rPr>
              <a:t>tersebut</a:t>
            </a:r>
            <a:r>
              <a:rPr lang="en-US" sz="2000" dirty="0">
                <a:solidFill>
                  <a:srgbClr val="0070C0"/>
                </a:solidFill>
              </a:rPr>
              <a:t> </a:t>
            </a:r>
            <a:r>
              <a:rPr lang="en-US" sz="2000" dirty="0" err="1">
                <a:solidFill>
                  <a:srgbClr val="0070C0"/>
                </a:solidFill>
              </a:rPr>
              <a:t>dapat</a:t>
            </a:r>
            <a:r>
              <a:rPr lang="en-US" sz="2000" dirty="0">
                <a:solidFill>
                  <a:srgbClr val="0070C0"/>
                </a:solidFill>
              </a:rPr>
              <a:t> </a:t>
            </a:r>
            <a:r>
              <a:rPr lang="en-US" sz="2000" dirty="0" err="1">
                <a:solidFill>
                  <a:srgbClr val="0070C0"/>
                </a:solidFill>
              </a:rPr>
              <a:t>diterapkan</a:t>
            </a:r>
            <a:r>
              <a:rPr lang="en-US" sz="2000" dirty="0">
                <a:solidFill>
                  <a:srgbClr val="0070C0"/>
                </a:solidFill>
              </a:rPr>
              <a:t> di </a:t>
            </a:r>
            <a:r>
              <a:rPr lang="en-US" sz="2000" dirty="0" err="1">
                <a:solidFill>
                  <a:srgbClr val="0070C0"/>
                </a:solidFill>
              </a:rPr>
              <a:t>organisasi</a:t>
            </a:r>
            <a:r>
              <a:rPr lang="en-US" sz="2000" dirty="0">
                <a:solidFill>
                  <a:srgbClr val="0070C0"/>
                </a:solidFill>
              </a:rPr>
              <a:t>;</a:t>
            </a:r>
          </a:p>
          <a:p>
            <a:pPr marL="457200" lvl="0" indent="-457200">
              <a:buFont typeface="+mj-lt"/>
              <a:buAutoNum type="alphaLcParenR"/>
            </a:pPr>
            <a:r>
              <a:rPr lang="en-US" sz="2000" dirty="0" err="1">
                <a:solidFill>
                  <a:srgbClr val="0070C0"/>
                </a:solidFill>
              </a:rPr>
              <a:t>memperhitungkan</a:t>
            </a:r>
            <a:r>
              <a:rPr lang="en-US" sz="2000" dirty="0">
                <a:solidFill>
                  <a:srgbClr val="0070C0"/>
                </a:solidFill>
              </a:rPr>
              <a:t> </a:t>
            </a:r>
            <a:r>
              <a:rPr lang="en-US" sz="2000" dirty="0" err="1">
                <a:solidFill>
                  <a:srgbClr val="0070C0"/>
                </a:solidFill>
              </a:rPr>
              <a:t>kewajiban</a:t>
            </a:r>
            <a:r>
              <a:rPr lang="en-US" sz="2000" dirty="0">
                <a:solidFill>
                  <a:srgbClr val="0070C0"/>
                </a:solidFill>
              </a:rPr>
              <a:t> </a:t>
            </a:r>
            <a:r>
              <a:rPr lang="en-US" sz="2000" dirty="0" err="1">
                <a:solidFill>
                  <a:srgbClr val="0070C0"/>
                </a:solidFill>
              </a:rPr>
              <a:t>penaatan</a:t>
            </a:r>
            <a:r>
              <a:rPr lang="en-US" sz="2000" dirty="0">
                <a:solidFill>
                  <a:srgbClr val="0070C0"/>
                </a:solidFill>
              </a:rPr>
              <a:t> </a:t>
            </a:r>
            <a:r>
              <a:rPr lang="en-US" sz="2000" dirty="0" err="1">
                <a:solidFill>
                  <a:srgbClr val="0070C0"/>
                </a:solidFill>
              </a:rPr>
              <a:t>pada</a:t>
            </a:r>
            <a:r>
              <a:rPr lang="en-US" sz="2000" dirty="0">
                <a:solidFill>
                  <a:srgbClr val="0070C0"/>
                </a:solidFill>
              </a:rPr>
              <a:t> </a:t>
            </a:r>
            <a:r>
              <a:rPr lang="en-US" sz="2000" dirty="0" err="1">
                <a:solidFill>
                  <a:srgbClr val="0070C0"/>
                </a:solidFill>
              </a:rPr>
              <a:t>saat</a:t>
            </a:r>
            <a:r>
              <a:rPr lang="en-US" sz="2000" dirty="0">
                <a:solidFill>
                  <a:srgbClr val="0070C0"/>
                </a:solidFill>
              </a:rPr>
              <a:t> </a:t>
            </a:r>
            <a:r>
              <a:rPr lang="en-US" sz="2000" dirty="0" err="1">
                <a:solidFill>
                  <a:srgbClr val="0070C0"/>
                </a:solidFill>
              </a:rPr>
              <a:t>menentapkan</a:t>
            </a:r>
            <a:r>
              <a:rPr lang="en-US" sz="2000" dirty="0">
                <a:solidFill>
                  <a:srgbClr val="0070C0"/>
                </a:solidFill>
              </a:rPr>
              <a:t>, </a:t>
            </a:r>
            <a:r>
              <a:rPr lang="en-US" sz="2000" dirty="0" err="1">
                <a:solidFill>
                  <a:srgbClr val="0070C0"/>
                </a:solidFill>
              </a:rPr>
              <a:t>memelihara</a:t>
            </a:r>
            <a:r>
              <a:rPr lang="en-US" sz="2000" dirty="0">
                <a:solidFill>
                  <a:srgbClr val="0070C0"/>
                </a:solidFill>
              </a:rPr>
              <a:t>, </a:t>
            </a:r>
            <a:r>
              <a:rPr lang="en-US" sz="2000" dirty="0" err="1">
                <a:solidFill>
                  <a:srgbClr val="0070C0"/>
                </a:solidFill>
              </a:rPr>
              <a:t>dan</a:t>
            </a:r>
            <a:r>
              <a:rPr lang="en-US" sz="2000" dirty="0">
                <a:solidFill>
                  <a:srgbClr val="0070C0"/>
                </a:solidFill>
              </a:rPr>
              <a:t> </a:t>
            </a:r>
            <a:r>
              <a:rPr lang="en-US" sz="2000" dirty="0" err="1">
                <a:solidFill>
                  <a:srgbClr val="0070C0"/>
                </a:solidFill>
              </a:rPr>
              <a:t>memperbaiki</a:t>
            </a:r>
            <a:r>
              <a:rPr lang="en-US" sz="2000" dirty="0">
                <a:solidFill>
                  <a:srgbClr val="0070C0"/>
                </a:solidFill>
              </a:rPr>
              <a:t> </a:t>
            </a:r>
            <a:r>
              <a:rPr lang="en-US" sz="2000" dirty="0" err="1">
                <a:solidFill>
                  <a:srgbClr val="0070C0"/>
                </a:solidFill>
              </a:rPr>
              <a:t>secara</a:t>
            </a:r>
            <a:r>
              <a:rPr lang="en-US" sz="2000" dirty="0">
                <a:solidFill>
                  <a:srgbClr val="0070C0"/>
                </a:solidFill>
              </a:rPr>
              <a:t> </a:t>
            </a:r>
            <a:r>
              <a:rPr lang="en-US" sz="2000" dirty="0" err="1">
                <a:solidFill>
                  <a:srgbClr val="0070C0"/>
                </a:solidFill>
              </a:rPr>
              <a:t>berkelanjutan</a:t>
            </a:r>
            <a:r>
              <a:rPr lang="en-US" sz="2000" dirty="0">
                <a:solidFill>
                  <a:srgbClr val="0070C0"/>
                </a:solidFill>
              </a:rPr>
              <a:t> </a:t>
            </a:r>
            <a:r>
              <a:rPr lang="en-US" sz="2000" dirty="0" err="1">
                <a:solidFill>
                  <a:srgbClr val="0070C0"/>
                </a:solidFill>
              </a:rPr>
              <a:t>sistem</a:t>
            </a:r>
            <a:r>
              <a:rPr lang="en-US" sz="2000" dirty="0">
                <a:solidFill>
                  <a:srgbClr val="0070C0"/>
                </a:solidFill>
              </a:rPr>
              <a:t> </a:t>
            </a:r>
            <a:r>
              <a:rPr lang="en-US" sz="2000" dirty="0" err="1">
                <a:solidFill>
                  <a:srgbClr val="0070C0"/>
                </a:solidFill>
              </a:rPr>
              <a:t>manajemen</a:t>
            </a:r>
            <a:r>
              <a:rPr lang="en-US" sz="2000" dirty="0">
                <a:solidFill>
                  <a:srgbClr val="0070C0"/>
                </a:solidFill>
              </a:rPr>
              <a:t> </a:t>
            </a:r>
            <a:r>
              <a:rPr lang="en-US" sz="2000" dirty="0" err="1">
                <a:solidFill>
                  <a:srgbClr val="0070C0"/>
                </a:solidFill>
              </a:rPr>
              <a:t>lingkungan</a:t>
            </a:r>
            <a:r>
              <a:rPr lang="en-US" sz="2000" dirty="0">
                <a:solidFill>
                  <a:srgbClr val="0070C0"/>
                </a:solidFill>
              </a:rPr>
              <a:t> </a:t>
            </a:r>
            <a:r>
              <a:rPr lang="en-US" sz="2000" dirty="0" err="1">
                <a:solidFill>
                  <a:srgbClr val="0070C0"/>
                </a:solidFill>
              </a:rPr>
              <a:t>organisasi</a:t>
            </a:r>
            <a:r>
              <a:rPr lang="en-US" sz="2000" dirty="0">
                <a:solidFill>
                  <a:srgbClr val="0070C0"/>
                </a:solidFill>
              </a:rPr>
              <a:t>.</a:t>
            </a:r>
          </a:p>
          <a:p>
            <a:endParaRPr lang="en-US" sz="2000" dirty="0">
              <a:solidFill>
                <a:srgbClr val="0070C0"/>
              </a:solidFill>
              <a:latin typeface="Arial Narrow" pitchFamily="34" charset="0"/>
            </a:endParaRPr>
          </a:p>
        </p:txBody>
      </p:sp>
      <p:sp>
        <p:nvSpPr>
          <p:cNvPr id="119809" name="Rectangle 1"/>
          <p:cNvSpPr>
            <a:spLocks noChangeArrowheads="1"/>
          </p:cNvSpPr>
          <p:nvPr/>
        </p:nvSpPr>
        <p:spPr bwMode="auto">
          <a:xfrm>
            <a:off x="203099" y="6104105"/>
            <a:ext cx="7445829"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r>
              <a:rPr kumimoji="0" lang="en-US" sz="1600" b="0" i="1" u="none" strike="noStrike" cap="none" normalizeH="0" baseline="0" dirty="0">
                <a:ln>
                  <a:noFill/>
                </a:ln>
                <a:solidFill>
                  <a:schemeClr val="tx1"/>
                </a:solidFill>
                <a:effectLst/>
                <a:latin typeface="Arial Narrow" pitchFamily="34" charset="0"/>
                <a:ea typeface="Calibri" pitchFamily="34" charset="0"/>
                <a:cs typeface="ArialMT"/>
              </a:rPr>
              <a:t>CATATAN  </a:t>
            </a:r>
            <a:r>
              <a:rPr lang="en-US" sz="1600" i="1" dirty="0" err="1">
                <a:latin typeface="Arial Narrow" pitchFamily="34" charset="0"/>
                <a:ea typeface="Calibri" pitchFamily="34" charset="0"/>
                <a:cs typeface="ArialMT"/>
              </a:rPr>
              <a:t>Kewajiban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penaatan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dapat</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menghasilkan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risiko</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dan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peluang</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terhadap</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organisasi</a:t>
            </a:r>
            <a:r>
              <a:rPr lang="en-US" sz="1600" i="1" dirty="0">
                <a:latin typeface="Arial Narrow" pitchFamily="34" charset="0"/>
                <a:ea typeface="Calibri" pitchFamily="34" charset="0"/>
                <a:cs typeface="ArialMT"/>
              </a:rPr>
              <a:t>.</a:t>
            </a:r>
            <a:endParaRPr kumimoji="0" lang="en-US" sz="1600" b="0" i="1" u="none" strike="noStrike" cap="none" normalizeH="0" baseline="0" dirty="0">
              <a:ln>
                <a:noFill/>
              </a:ln>
              <a:solidFill>
                <a:schemeClr val="tx1"/>
              </a:solidFill>
              <a:effectLst/>
              <a:latin typeface="Arial Narrow" pitchFamily="34" charset="0"/>
              <a:cs typeface="Arial" pitchFamily="34" charset="0"/>
            </a:endParaRPr>
          </a:p>
        </p:txBody>
      </p:sp>
      <p:sp>
        <p:nvSpPr>
          <p:cNvPr id="13" name="Rectangle 12"/>
          <p:cNvSpPr/>
          <p:nvPr/>
        </p:nvSpPr>
        <p:spPr>
          <a:xfrm>
            <a:off x="0" y="-1"/>
            <a:ext cx="3316475" cy="415221"/>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indent="225425"/>
            <a:r>
              <a:rPr lang="en-US" sz="2000" b="1" dirty="0">
                <a:solidFill>
                  <a:schemeClr val="tx1"/>
                </a:solidFill>
                <a:latin typeface="Arial Narrow" pitchFamily="34" charset="0"/>
              </a:rPr>
              <a:t>6.1.3 </a:t>
            </a:r>
            <a:r>
              <a:rPr lang="en-US" sz="2000" b="1" dirty="0" err="1">
                <a:solidFill>
                  <a:schemeClr val="tx1"/>
                </a:solidFill>
                <a:latin typeface="Arial Narrow" pitchFamily="34" charset="0"/>
              </a:rPr>
              <a:t>Kewajiban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Penaatan</a:t>
            </a:r>
            <a:endParaRPr lang="en-US" sz="2000" b="1" dirty="0">
              <a:solidFill>
                <a:schemeClr val="tx1"/>
              </a:solidFill>
              <a:latin typeface="Arial Narrow" pitchFamily="34" charset="0"/>
            </a:endParaRPr>
          </a:p>
        </p:txBody>
      </p:sp>
      <p:sp>
        <p:nvSpPr>
          <p:cNvPr id="17" name="Half Frame 16"/>
          <p:cNvSpPr/>
          <p:nvPr/>
        </p:nvSpPr>
        <p:spPr>
          <a:xfrm rot="7845393">
            <a:off x="8944482" y="57777"/>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Half Frame 17"/>
          <p:cNvSpPr/>
          <p:nvPr/>
        </p:nvSpPr>
        <p:spPr>
          <a:xfrm rot="7845393">
            <a:off x="9126862" y="54340"/>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Half Frame 19"/>
          <p:cNvSpPr/>
          <p:nvPr/>
        </p:nvSpPr>
        <p:spPr>
          <a:xfrm rot="7845393">
            <a:off x="9309242" y="50903"/>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Connector 20"/>
          <p:cNvCxnSpPr/>
          <p:nvPr/>
        </p:nvCxnSpPr>
        <p:spPr>
          <a:xfrm>
            <a:off x="3449370" y="209862"/>
            <a:ext cx="5533125" cy="0"/>
          </a:xfrm>
          <a:prstGeom prst="line">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03099" y="730982"/>
            <a:ext cx="813051" cy="809910"/>
            <a:chOff x="270162" y="1013246"/>
            <a:chExt cx="813051" cy="809910"/>
          </a:xfrm>
        </p:grpSpPr>
        <p:sp>
          <p:nvSpPr>
            <p:cNvPr id="23" name="Chevron 22"/>
            <p:cNvSpPr/>
            <p:nvPr/>
          </p:nvSpPr>
          <p:spPr>
            <a:xfrm>
              <a:off x="270162" y="1013246"/>
              <a:ext cx="335101" cy="809910"/>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hevron 23"/>
            <p:cNvSpPr/>
            <p:nvPr/>
          </p:nvSpPr>
          <p:spPr>
            <a:xfrm>
              <a:off x="509137" y="1013246"/>
              <a:ext cx="335101" cy="809910"/>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hevron 24"/>
            <p:cNvSpPr/>
            <p:nvPr/>
          </p:nvSpPr>
          <p:spPr>
            <a:xfrm>
              <a:off x="748112" y="1013246"/>
              <a:ext cx="335101" cy="809910"/>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6" name="Rectangle 25"/>
          <p:cNvSpPr/>
          <p:nvPr/>
        </p:nvSpPr>
        <p:spPr>
          <a:xfrm>
            <a:off x="1392048" y="3414568"/>
            <a:ext cx="2000553" cy="731520"/>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err="1">
                <a:solidFill>
                  <a:schemeClr val="tx1"/>
                </a:solidFill>
                <a:latin typeface="Arial Narrow" pitchFamily="34" charset="0"/>
              </a:rPr>
              <a:t>Aspek</a:t>
            </a:r>
            <a:r>
              <a:rPr lang="en-US" sz="2000" dirty="0">
                <a:solidFill>
                  <a:schemeClr val="tx1"/>
                </a:solidFill>
                <a:latin typeface="Arial Narrow" pitchFamily="34" charset="0"/>
              </a:rPr>
              <a:t> </a:t>
            </a:r>
            <a:r>
              <a:rPr lang="en-US" sz="2000" dirty="0" err="1">
                <a:solidFill>
                  <a:schemeClr val="tx1"/>
                </a:solidFill>
                <a:latin typeface="Arial Narrow" pitchFamily="34" charset="0"/>
              </a:rPr>
              <a:t>Lingkungan</a:t>
            </a:r>
            <a:endParaRPr lang="en-US" sz="2000" dirty="0">
              <a:solidFill>
                <a:schemeClr val="tx1"/>
              </a:solidFill>
              <a:latin typeface="Arial Narrow" pitchFamily="34" charset="0"/>
            </a:endParaRPr>
          </a:p>
        </p:txBody>
      </p:sp>
      <p:sp>
        <p:nvSpPr>
          <p:cNvPr id="28" name="Rectangle 27"/>
          <p:cNvSpPr/>
          <p:nvPr/>
        </p:nvSpPr>
        <p:spPr>
          <a:xfrm>
            <a:off x="3763050" y="4184158"/>
            <a:ext cx="2227154" cy="731520"/>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err="1">
                <a:solidFill>
                  <a:schemeClr val="tx1"/>
                </a:solidFill>
                <a:latin typeface="Arial Narrow" pitchFamily="34" charset="0"/>
              </a:rPr>
              <a:t>Kewajiban</a:t>
            </a:r>
            <a:r>
              <a:rPr lang="en-US" sz="2000" dirty="0">
                <a:solidFill>
                  <a:schemeClr val="tx1"/>
                </a:solidFill>
                <a:latin typeface="Arial Narrow" pitchFamily="34" charset="0"/>
              </a:rPr>
              <a:t> </a:t>
            </a:r>
            <a:r>
              <a:rPr lang="en-US" sz="2000" dirty="0" err="1">
                <a:solidFill>
                  <a:schemeClr val="tx1"/>
                </a:solidFill>
                <a:latin typeface="Arial Narrow" pitchFamily="34" charset="0"/>
              </a:rPr>
              <a:t>Penaatan</a:t>
            </a:r>
            <a:endParaRPr lang="en-US" sz="2000" dirty="0">
              <a:solidFill>
                <a:schemeClr val="tx1"/>
              </a:solidFill>
              <a:latin typeface="Arial Narrow" pitchFamily="34" charset="0"/>
            </a:endParaRPr>
          </a:p>
        </p:txBody>
      </p:sp>
      <p:sp>
        <p:nvSpPr>
          <p:cNvPr id="29" name="Rectangle 28"/>
          <p:cNvSpPr/>
          <p:nvPr/>
        </p:nvSpPr>
        <p:spPr>
          <a:xfrm>
            <a:off x="1392048" y="5166255"/>
            <a:ext cx="2000553" cy="731520"/>
          </a:xfrm>
          <a:prstGeom prst="rect">
            <a:avLst/>
          </a:prstGeom>
          <a:ln/>
          <a:scene3d>
            <a:camera prst="orthographicFront"/>
            <a:lightRig rig="threePt" dir="t"/>
          </a:scene3d>
          <a:sp3d>
            <a:bevelT w="165100" prst="coolSlant"/>
          </a:sp3d>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err="1">
                <a:solidFill>
                  <a:schemeClr val="tx1"/>
                </a:solidFill>
                <a:latin typeface="Arial Narrow" pitchFamily="34" charset="0"/>
              </a:rPr>
              <a:t>Konteks</a:t>
            </a:r>
            <a:r>
              <a:rPr lang="en-US" sz="2000" dirty="0">
                <a:solidFill>
                  <a:schemeClr val="tx1"/>
                </a:solidFill>
                <a:latin typeface="Arial Narrow" pitchFamily="34" charset="0"/>
              </a:rPr>
              <a:t> </a:t>
            </a:r>
            <a:r>
              <a:rPr lang="en-US" sz="2000" dirty="0" err="1">
                <a:solidFill>
                  <a:schemeClr val="tx1"/>
                </a:solidFill>
                <a:latin typeface="Arial Narrow" pitchFamily="34" charset="0"/>
              </a:rPr>
              <a:t>Organisasi</a:t>
            </a:r>
            <a:endParaRPr lang="en-US" sz="2000" dirty="0">
              <a:solidFill>
                <a:schemeClr val="tx1"/>
              </a:solidFill>
              <a:latin typeface="Arial Narrow" pitchFamily="34" charset="0"/>
            </a:endParaRPr>
          </a:p>
        </p:txBody>
      </p:sp>
      <p:sp>
        <p:nvSpPr>
          <p:cNvPr id="30" name="Rectangle 29"/>
          <p:cNvSpPr/>
          <p:nvPr/>
        </p:nvSpPr>
        <p:spPr>
          <a:xfrm>
            <a:off x="6559119" y="4182374"/>
            <a:ext cx="1922924" cy="743951"/>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err="1">
                <a:solidFill>
                  <a:schemeClr val="tx1"/>
                </a:solidFill>
                <a:latin typeface="Arial Narrow" pitchFamily="34" charset="0"/>
              </a:rPr>
              <a:t>Risiko</a:t>
            </a:r>
            <a:r>
              <a:rPr lang="en-US" sz="2000" dirty="0">
                <a:solidFill>
                  <a:schemeClr val="tx1"/>
                </a:solidFill>
                <a:latin typeface="Arial Narrow" pitchFamily="34" charset="0"/>
              </a:rPr>
              <a:t> &amp; </a:t>
            </a:r>
            <a:r>
              <a:rPr lang="en-US" sz="2000" dirty="0" err="1">
                <a:solidFill>
                  <a:schemeClr val="tx1"/>
                </a:solidFill>
                <a:latin typeface="Arial Narrow" pitchFamily="34" charset="0"/>
              </a:rPr>
              <a:t>Peluang</a:t>
            </a:r>
            <a:endParaRPr lang="en-US" sz="2000" dirty="0">
              <a:solidFill>
                <a:schemeClr val="tx1"/>
              </a:solidFill>
              <a:latin typeface="Arial Narrow"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661428">
            <a:off x="3605584" y="4977892"/>
            <a:ext cx="325829" cy="512110"/>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3552801" y="3680588"/>
            <a:ext cx="292421" cy="482282"/>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flipV="1">
            <a:off x="3329402" y="4184999"/>
            <a:ext cx="342811" cy="396407"/>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778255">
            <a:off x="3374026" y="4701480"/>
            <a:ext cx="300614" cy="444969"/>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3006122">
            <a:off x="2122506" y="4265815"/>
            <a:ext cx="453340" cy="671034"/>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7166137">
            <a:off x="6099870" y="4326016"/>
            <a:ext cx="330328" cy="488951"/>
          </a:xfrm>
          <a:prstGeom prst="rect">
            <a:avLst/>
          </a:prstGeom>
        </p:spPr>
      </p:pic>
      <p:sp>
        <p:nvSpPr>
          <p:cNvPr id="37" name="Rectangle 1"/>
          <p:cNvSpPr>
            <a:spLocks noChangeArrowheads="1"/>
          </p:cNvSpPr>
          <p:nvPr/>
        </p:nvSpPr>
        <p:spPr bwMode="auto">
          <a:xfrm>
            <a:off x="5627469" y="5282582"/>
            <a:ext cx="3861920" cy="602482"/>
          </a:xfrm>
          <a:prstGeom prst="rect">
            <a:avLst/>
          </a:prstGeom>
          <a:noFill/>
          <a:ln w="19050">
            <a:solidFill>
              <a:srgbClr val="FF0000"/>
            </a:solidFill>
            <a:prstDash val="sysDash"/>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1600" dirty="0" err="1"/>
              <a:t>Organisasi</a:t>
            </a:r>
            <a:r>
              <a:rPr lang="en-US" sz="1600" dirty="0"/>
              <a:t> </a:t>
            </a:r>
            <a:r>
              <a:rPr lang="en-US" sz="1600" dirty="0" err="1"/>
              <a:t>harus</a:t>
            </a:r>
            <a:r>
              <a:rPr lang="en-US" sz="1600" dirty="0"/>
              <a:t> </a:t>
            </a:r>
            <a:r>
              <a:rPr lang="en-US" sz="1600" dirty="0" err="1"/>
              <a:t>memelihara</a:t>
            </a:r>
            <a:r>
              <a:rPr lang="en-US" sz="1600" dirty="0"/>
              <a:t> </a:t>
            </a:r>
            <a:r>
              <a:rPr lang="en-US" sz="1600" dirty="0" err="1"/>
              <a:t>informasi</a:t>
            </a:r>
            <a:r>
              <a:rPr lang="en-US" sz="1600" dirty="0"/>
              <a:t> </a:t>
            </a:r>
            <a:r>
              <a:rPr lang="en-US" sz="1600" dirty="0" err="1"/>
              <a:t>terdokumentasi</a:t>
            </a:r>
            <a:r>
              <a:rPr lang="en-US" sz="1600" dirty="0"/>
              <a:t> </a:t>
            </a:r>
            <a:r>
              <a:rPr lang="en-US" sz="1600" dirty="0" err="1"/>
              <a:t>kewajiban</a:t>
            </a:r>
            <a:r>
              <a:rPr lang="en-US" sz="1600" dirty="0"/>
              <a:t> </a:t>
            </a:r>
            <a:r>
              <a:rPr lang="en-US" sz="1600" dirty="0" err="1"/>
              <a:t>penaatannya</a:t>
            </a:r>
            <a:r>
              <a:rPr lang="en-US" sz="1600" dirty="0"/>
              <a:t>.</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5" name="Slide Number Placeholder 4"/>
          <p:cNvSpPr>
            <a:spLocks noGrp="1"/>
          </p:cNvSpPr>
          <p:nvPr>
            <p:ph type="sldNum" sz="quarter" idx="12"/>
          </p:nvPr>
        </p:nvSpPr>
        <p:spPr/>
        <p:txBody>
          <a:bodyPr/>
          <a:lstStyle/>
          <a:p>
            <a:pPr>
              <a:defRPr/>
            </a:pPr>
            <a:fld id="{14C58FF4-4421-46F2-BA16-9CFA3F5CEE47}"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0451"/>
          <a:stretch/>
        </p:blipFill>
        <p:spPr>
          <a:xfrm>
            <a:off x="848444" y="135462"/>
            <a:ext cx="8321566" cy="6304168"/>
          </a:xfrm>
          <a:prstGeom prst="rect">
            <a:avLst/>
          </a:prstGeom>
          <a:ln>
            <a:solidFill>
              <a:schemeClr val="tx1"/>
            </a:solidFill>
          </a:ln>
        </p:spPr>
      </p:pic>
      <p:pic>
        <p:nvPicPr>
          <p:cNvPr id="4" name="Pictur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8842" y="135462"/>
            <a:ext cx="2431168" cy="1633745"/>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5" name="Slide Number Placeholder 4"/>
          <p:cNvSpPr>
            <a:spLocks noGrp="1"/>
          </p:cNvSpPr>
          <p:nvPr>
            <p:ph type="sldNum" sz="quarter" idx="12"/>
          </p:nvPr>
        </p:nvSpPr>
        <p:spPr/>
        <p:txBody>
          <a:bodyPr/>
          <a:lstStyle/>
          <a:p>
            <a:pPr>
              <a:defRPr/>
            </a:pPr>
            <a:fld id="{14C58FF4-4421-46F2-BA16-9CFA3F5CEE47}" type="slidenum">
              <a:rPr lang="en-US" smtClean="0"/>
              <a:pPr>
                <a:defRPr/>
              </a:pPr>
              <a:t>28</a:t>
            </a:fld>
            <a:endParaRPr lang="en-US"/>
          </a:p>
        </p:txBody>
      </p:sp>
    </p:spTree>
    <p:extLst>
      <p:ext uri="{BB962C8B-B14F-4D97-AF65-F5344CB8AC3E}">
        <p14:creationId xmlns:p14="http://schemas.microsoft.com/office/powerpoint/2010/main" val="1603702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158999" y="499030"/>
            <a:ext cx="8242176" cy="5632311"/>
          </a:xfrm>
          <a:prstGeom prst="rect">
            <a:avLst/>
          </a:prstGeom>
          <a:noFill/>
        </p:spPr>
        <p:txBody>
          <a:bodyPr wrap="square" rtlCol="0">
            <a:spAutoFit/>
          </a:bodyPr>
          <a:lstStyle/>
          <a:p>
            <a:r>
              <a:rPr lang="en-US" sz="2000" b="1" dirty="0" err="1">
                <a:solidFill>
                  <a:schemeClr val="accent2">
                    <a:lumMod val="75000"/>
                  </a:schemeClr>
                </a:solidFill>
                <a:latin typeface="Arial Narrow" pitchFamily="34" charset="0"/>
              </a:rPr>
              <a:t>Organisasi</a:t>
            </a:r>
            <a:r>
              <a:rPr lang="en-US" sz="2000" b="1" dirty="0">
                <a:solidFill>
                  <a:schemeClr val="accent2">
                    <a:lumMod val="75000"/>
                  </a:schemeClr>
                </a:solidFill>
                <a:latin typeface="Arial Narrow" pitchFamily="34" charset="0"/>
              </a:rPr>
              <a:t> </a:t>
            </a:r>
            <a:r>
              <a:rPr lang="en-US" sz="2000" b="1" dirty="0" err="1">
                <a:solidFill>
                  <a:schemeClr val="accent2">
                    <a:lumMod val="75000"/>
                  </a:schemeClr>
                </a:solidFill>
                <a:latin typeface="Arial Narrow" pitchFamily="34" charset="0"/>
              </a:rPr>
              <a:t>harus</a:t>
            </a:r>
            <a:r>
              <a:rPr lang="en-US" sz="2000" b="1" dirty="0">
                <a:solidFill>
                  <a:schemeClr val="accent2">
                    <a:lumMod val="75000"/>
                  </a:schemeClr>
                </a:solidFill>
                <a:latin typeface="Arial Narrow" pitchFamily="34" charset="0"/>
              </a:rPr>
              <a:t> </a:t>
            </a:r>
            <a:r>
              <a:rPr lang="en-US" sz="2000" b="1" dirty="0" err="1">
                <a:solidFill>
                  <a:schemeClr val="accent2">
                    <a:lumMod val="75000"/>
                  </a:schemeClr>
                </a:solidFill>
                <a:latin typeface="Arial Narrow" pitchFamily="34" charset="0"/>
              </a:rPr>
              <a:t>merencanakan</a:t>
            </a:r>
            <a:r>
              <a:rPr lang="en-US" sz="2000" b="1" dirty="0">
                <a:solidFill>
                  <a:schemeClr val="accent2">
                    <a:lumMod val="75000"/>
                  </a:schemeClr>
                </a:solidFill>
                <a:latin typeface="Arial Narrow" pitchFamily="34" charset="0"/>
              </a:rPr>
              <a:t> :</a:t>
            </a:r>
          </a:p>
          <a:p>
            <a:pPr marL="457200" indent="-457200">
              <a:buFont typeface="+mj-lt"/>
              <a:buAutoNum type="alphaLcParenR"/>
            </a:pPr>
            <a:r>
              <a:rPr lang="en-US" sz="2000" dirty="0" err="1">
                <a:solidFill>
                  <a:schemeClr val="accent2">
                    <a:lumMod val="75000"/>
                  </a:schemeClr>
                </a:solidFill>
                <a:latin typeface="Arial Narrow" pitchFamily="34" charset="0"/>
              </a:rPr>
              <a:t>melaksanakan</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tindakan</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untuk</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menangani</a:t>
            </a:r>
            <a:r>
              <a:rPr lang="en-US" sz="2000" dirty="0">
                <a:solidFill>
                  <a:schemeClr val="accent2">
                    <a:lumMod val="75000"/>
                  </a:schemeClr>
                </a:solidFill>
                <a:latin typeface="Arial Narrow" pitchFamily="34" charset="0"/>
              </a:rPr>
              <a:t> :</a:t>
            </a:r>
          </a:p>
          <a:p>
            <a:pPr marL="457200" indent="-457200">
              <a:buFont typeface="+mj-lt"/>
              <a:buAutoNum type="alphaLcParenR"/>
            </a:pPr>
            <a:endParaRPr lang="en-US" sz="2000" dirty="0">
              <a:solidFill>
                <a:schemeClr val="accent2">
                  <a:lumMod val="75000"/>
                </a:schemeClr>
              </a:solidFill>
              <a:latin typeface="Arial Narrow" pitchFamily="34" charset="0"/>
            </a:endParaRPr>
          </a:p>
          <a:p>
            <a:pPr marL="457200" indent="-457200">
              <a:buFont typeface="+mj-lt"/>
              <a:buAutoNum type="alphaLcParenR"/>
            </a:pPr>
            <a:endParaRPr lang="en-US" sz="2000" dirty="0">
              <a:solidFill>
                <a:schemeClr val="accent2">
                  <a:lumMod val="75000"/>
                </a:schemeClr>
              </a:solidFill>
              <a:latin typeface="Arial Narrow" pitchFamily="34" charset="0"/>
            </a:endParaRPr>
          </a:p>
          <a:p>
            <a:pPr marL="457200" indent="-457200">
              <a:buFont typeface="+mj-lt"/>
              <a:buAutoNum type="alphaLcParenR"/>
            </a:pPr>
            <a:endParaRPr lang="en-US" sz="2000" dirty="0">
              <a:solidFill>
                <a:schemeClr val="accent2">
                  <a:lumMod val="75000"/>
                </a:schemeClr>
              </a:solidFill>
              <a:latin typeface="Arial Narrow" pitchFamily="34" charset="0"/>
            </a:endParaRPr>
          </a:p>
          <a:p>
            <a:pPr marL="457200" indent="-457200">
              <a:buFont typeface="+mj-lt"/>
              <a:buAutoNum type="alphaLcParenR"/>
            </a:pPr>
            <a:endParaRPr lang="en-US" sz="2000" dirty="0">
              <a:solidFill>
                <a:schemeClr val="accent2">
                  <a:lumMod val="75000"/>
                </a:schemeClr>
              </a:solidFill>
              <a:latin typeface="Arial Narrow" pitchFamily="34" charset="0"/>
            </a:endParaRPr>
          </a:p>
          <a:p>
            <a:pPr marL="457200" indent="-457200">
              <a:buFont typeface="+mj-lt"/>
              <a:buAutoNum type="alphaLcParenR"/>
            </a:pPr>
            <a:endParaRPr lang="en-US" sz="2000" dirty="0">
              <a:solidFill>
                <a:schemeClr val="accent2">
                  <a:lumMod val="75000"/>
                </a:schemeClr>
              </a:solidFill>
              <a:latin typeface="Arial Narrow" pitchFamily="34" charset="0"/>
            </a:endParaRPr>
          </a:p>
          <a:p>
            <a:pPr marL="457200" indent="-457200">
              <a:buFont typeface="+mj-lt"/>
              <a:buAutoNum type="alphaLcParenR"/>
            </a:pPr>
            <a:endParaRPr lang="en-US" sz="2000" dirty="0">
              <a:solidFill>
                <a:schemeClr val="accent2">
                  <a:lumMod val="75000"/>
                </a:schemeClr>
              </a:solidFill>
              <a:latin typeface="Arial Narrow" pitchFamily="34" charset="0"/>
            </a:endParaRPr>
          </a:p>
          <a:p>
            <a:pPr marL="457200" indent="-457200">
              <a:buFont typeface="+mj-lt"/>
              <a:buAutoNum type="alphaLcParenR"/>
            </a:pPr>
            <a:endParaRPr lang="en-US" sz="2000" dirty="0">
              <a:solidFill>
                <a:schemeClr val="accent2">
                  <a:lumMod val="75000"/>
                </a:schemeClr>
              </a:solidFill>
              <a:latin typeface="Arial Narrow" pitchFamily="34" charset="0"/>
            </a:endParaRPr>
          </a:p>
          <a:p>
            <a:pPr marL="457200" indent="-457200">
              <a:buFont typeface="+mj-lt"/>
              <a:buAutoNum type="alphaLcParenR"/>
            </a:pPr>
            <a:endParaRPr lang="en-US" sz="2000" dirty="0">
              <a:solidFill>
                <a:schemeClr val="accent2">
                  <a:lumMod val="75000"/>
                </a:schemeClr>
              </a:solidFill>
              <a:latin typeface="Arial Narrow" pitchFamily="34" charset="0"/>
            </a:endParaRPr>
          </a:p>
          <a:p>
            <a:pPr marL="457200" indent="-457200">
              <a:buFont typeface="+mj-lt"/>
              <a:buAutoNum type="alphaLcParenR"/>
            </a:pPr>
            <a:endParaRPr lang="en-US" sz="2000" dirty="0">
              <a:solidFill>
                <a:schemeClr val="accent2">
                  <a:lumMod val="75000"/>
                </a:schemeClr>
              </a:solidFill>
              <a:latin typeface="Arial Narrow" pitchFamily="34" charset="0"/>
            </a:endParaRPr>
          </a:p>
          <a:p>
            <a:pPr marL="457200" indent="-457200">
              <a:buFont typeface="+mj-lt"/>
              <a:buAutoNum type="alphaLcParenR"/>
            </a:pPr>
            <a:endParaRPr lang="en-US" sz="2000" dirty="0">
              <a:solidFill>
                <a:schemeClr val="accent2">
                  <a:lumMod val="75000"/>
                </a:schemeClr>
              </a:solidFill>
              <a:latin typeface="Arial Narrow" pitchFamily="34" charset="0"/>
            </a:endParaRPr>
          </a:p>
          <a:p>
            <a:pPr marL="457200" indent="-457200">
              <a:buFont typeface="+mj-lt"/>
              <a:buAutoNum type="alphaLcParenR"/>
            </a:pPr>
            <a:r>
              <a:rPr lang="en-US" sz="2000" dirty="0" err="1">
                <a:solidFill>
                  <a:schemeClr val="accent2">
                    <a:lumMod val="75000"/>
                  </a:schemeClr>
                </a:solidFill>
                <a:latin typeface="Arial Narrow" pitchFamily="34" charset="0"/>
              </a:rPr>
              <a:t>bagaimana</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untuk</a:t>
            </a:r>
            <a:r>
              <a:rPr lang="en-US" sz="2000" dirty="0">
                <a:solidFill>
                  <a:schemeClr val="accent2">
                    <a:lumMod val="75000"/>
                  </a:schemeClr>
                </a:solidFill>
                <a:latin typeface="Arial Narrow" pitchFamily="34" charset="0"/>
              </a:rPr>
              <a:t> :</a:t>
            </a:r>
          </a:p>
          <a:p>
            <a:pPr marL="914400" indent="-457200">
              <a:buFont typeface="+mj-lt"/>
              <a:buAutoNum type="arabicPeriod"/>
              <a:tabLst>
                <a:tab pos="914400" algn="l"/>
              </a:tabLst>
            </a:pPr>
            <a:r>
              <a:rPr lang="en-US" sz="2000" dirty="0" err="1">
                <a:solidFill>
                  <a:schemeClr val="accent2">
                    <a:lumMod val="75000"/>
                  </a:schemeClr>
                </a:solidFill>
                <a:latin typeface="Arial Narrow" pitchFamily="34" charset="0"/>
              </a:rPr>
              <a:t>mengintegrasikan</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dan</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menerapkan</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tindakan</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pada</a:t>
            </a:r>
            <a:r>
              <a:rPr lang="en-US" sz="2000" dirty="0">
                <a:solidFill>
                  <a:schemeClr val="accent2">
                    <a:lumMod val="75000"/>
                  </a:schemeClr>
                </a:solidFill>
                <a:latin typeface="Arial Narrow" pitchFamily="34" charset="0"/>
              </a:rPr>
              <a:t> proses </a:t>
            </a:r>
            <a:r>
              <a:rPr lang="en-US" sz="2000" dirty="0" err="1">
                <a:solidFill>
                  <a:schemeClr val="accent2">
                    <a:lumMod val="75000"/>
                  </a:schemeClr>
                </a:solidFill>
                <a:latin typeface="Arial Narrow" pitchFamily="34" charset="0"/>
              </a:rPr>
              <a:t>sistem</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manajemen</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lingkungannya</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klausul</a:t>
            </a:r>
            <a:r>
              <a:rPr lang="en-US" sz="2000" dirty="0">
                <a:solidFill>
                  <a:schemeClr val="accent2">
                    <a:lumMod val="75000"/>
                  </a:schemeClr>
                </a:solidFill>
                <a:latin typeface="Arial Narrow" pitchFamily="34" charset="0"/>
              </a:rPr>
              <a:t> 6.2, 7, 8 </a:t>
            </a:r>
            <a:r>
              <a:rPr lang="en-US" sz="2000" dirty="0" err="1">
                <a:solidFill>
                  <a:schemeClr val="accent2">
                    <a:lumMod val="75000"/>
                  </a:schemeClr>
                </a:solidFill>
                <a:latin typeface="Arial Narrow" pitchFamily="34" charset="0"/>
              </a:rPr>
              <a:t>dan</a:t>
            </a:r>
            <a:r>
              <a:rPr lang="en-US" sz="2000" dirty="0">
                <a:solidFill>
                  <a:schemeClr val="accent2">
                    <a:lumMod val="75000"/>
                  </a:schemeClr>
                </a:solidFill>
                <a:latin typeface="Arial Narrow" pitchFamily="34" charset="0"/>
              </a:rPr>
              <a:t> 9.1) </a:t>
            </a:r>
            <a:r>
              <a:rPr lang="en-US" sz="2000" dirty="0" err="1">
                <a:solidFill>
                  <a:schemeClr val="accent2">
                    <a:lumMod val="75000"/>
                  </a:schemeClr>
                </a:solidFill>
                <a:latin typeface="Arial Narrow" pitchFamily="34" charset="0"/>
              </a:rPr>
              <a:t>atau</a:t>
            </a:r>
            <a:r>
              <a:rPr lang="en-US" sz="2000" dirty="0">
                <a:solidFill>
                  <a:schemeClr val="accent2">
                    <a:lumMod val="75000"/>
                  </a:schemeClr>
                </a:solidFill>
                <a:latin typeface="Arial Narrow" pitchFamily="34" charset="0"/>
              </a:rPr>
              <a:t> proses </a:t>
            </a:r>
            <a:r>
              <a:rPr lang="en-US" sz="2000" dirty="0" err="1">
                <a:solidFill>
                  <a:schemeClr val="accent2">
                    <a:lumMod val="75000"/>
                  </a:schemeClr>
                </a:solidFill>
                <a:latin typeface="Arial Narrow" pitchFamily="34" charset="0"/>
              </a:rPr>
              <a:t>bisnis</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lainnya</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Bisnis</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Mutu</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dan</a:t>
            </a:r>
            <a:r>
              <a:rPr lang="en-US" sz="2000" dirty="0">
                <a:solidFill>
                  <a:schemeClr val="accent2">
                    <a:lumMod val="75000"/>
                  </a:schemeClr>
                </a:solidFill>
                <a:latin typeface="Arial Narrow" pitchFamily="34" charset="0"/>
              </a:rPr>
              <a:t> K3)</a:t>
            </a:r>
          </a:p>
          <a:p>
            <a:pPr marL="914400" indent="-457200">
              <a:buFont typeface="+mj-lt"/>
              <a:buAutoNum type="arabicPeriod"/>
              <a:tabLst>
                <a:tab pos="914400" algn="l"/>
              </a:tabLst>
            </a:pPr>
            <a:r>
              <a:rPr lang="en-US" sz="2000" dirty="0" err="1">
                <a:solidFill>
                  <a:schemeClr val="accent2">
                    <a:lumMod val="75000"/>
                  </a:schemeClr>
                </a:solidFill>
                <a:latin typeface="Arial Narrow" pitchFamily="34" charset="0"/>
              </a:rPr>
              <a:t>mengevaluasi</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keefektifan</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dari</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tindakannya</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pada</a:t>
            </a:r>
            <a:r>
              <a:rPr lang="en-US" sz="2000" dirty="0">
                <a:solidFill>
                  <a:schemeClr val="accent2">
                    <a:lumMod val="75000"/>
                  </a:schemeClr>
                </a:solidFill>
                <a:latin typeface="Arial Narrow" pitchFamily="34" charset="0"/>
              </a:rPr>
              <a:t> </a:t>
            </a:r>
            <a:r>
              <a:rPr lang="en-US" sz="2000" dirty="0" err="1">
                <a:solidFill>
                  <a:schemeClr val="accent2">
                    <a:lumMod val="75000"/>
                  </a:schemeClr>
                </a:solidFill>
                <a:latin typeface="Arial Narrow" pitchFamily="34" charset="0"/>
              </a:rPr>
              <a:t>klausul</a:t>
            </a:r>
            <a:r>
              <a:rPr lang="en-US" sz="2000" dirty="0">
                <a:solidFill>
                  <a:schemeClr val="accent2">
                    <a:lumMod val="75000"/>
                  </a:schemeClr>
                </a:solidFill>
                <a:latin typeface="Arial Narrow" pitchFamily="34" charset="0"/>
              </a:rPr>
              <a:t> 9.1)</a:t>
            </a:r>
          </a:p>
          <a:p>
            <a:pPr marL="457200" indent="-457200">
              <a:buFont typeface="+mj-lt"/>
              <a:buAutoNum type="alphaLcParenR"/>
            </a:pPr>
            <a:endParaRPr lang="en-US" sz="2000" dirty="0">
              <a:solidFill>
                <a:schemeClr val="accent2">
                  <a:lumMod val="75000"/>
                </a:schemeClr>
              </a:solidFill>
              <a:latin typeface="Arial Narrow" pitchFamily="34" charset="0"/>
            </a:endParaRPr>
          </a:p>
        </p:txBody>
      </p:sp>
      <p:sp>
        <p:nvSpPr>
          <p:cNvPr id="13" name="Rectangle 12"/>
          <p:cNvSpPr/>
          <p:nvPr/>
        </p:nvSpPr>
        <p:spPr>
          <a:xfrm>
            <a:off x="0" y="-1"/>
            <a:ext cx="3316475" cy="415221"/>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indent="225425"/>
            <a:r>
              <a:rPr lang="en-US" sz="2000" b="1" dirty="0">
                <a:solidFill>
                  <a:schemeClr val="tx1"/>
                </a:solidFill>
                <a:latin typeface="Arial Narrow" pitchFamily="34" charset="0"/>
              </a:rPr>
              <a:t>6.1.4 </a:t>
            </a:r>
            <a:r>
              <a:rPr lang="en-US" sz="2000" b="1" dirty="0" err="1">
                <a:solidFill>
                  <a:schemeClr val="tx1"/>
                </a:solidFill>
                <a:latin typeface="Arial Narrow" pitchFamily="34" charset="0"/>
              </a:rPr>
              <a:t>Tindakan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Perencanaan</a:t>
            </a:r>
            <a:endParaRPr lang="en-US" sz="2000" b="1" dirty="0">
              <a:solidFill>
                <a:schemeClr val="tx1"/>
              </a:solidFill>
              <a:latin typeface="Arial Narrow" pitchFamily="34" charset="0"/>
            </a:endParaRPr>
          </a:p>
        </p:txBody>
      </p:sp>
      <p:sp>
        <p:nvSpPr>
          <p:cNvPr id="17" name="Half Frame 16"/>
          <p:cNvSpPr/>
          <p:nvPr/>
        </p:nvSpPr>
        <p:spPr>
          <a:xfrm rot="7845393">
            <a:off x="8944482" y="57777"/>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Half Frame 17"/>
          <p:cNvSpPr/>
          <p:nvPr/>
        </p:nvSpPr>
        <p:spPr>
          <a:xfrm rot="7845393">
            <a:off x="9126862" y="54340"/>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Half Frame 19"/>
          <p:cNvSpPr/>
          <p:nvPr/>
        </p:nvSpPr>
        <p:spPr>
          <a:xfrm rot="7845393">
            <a:off x="9309242" y="50903"/>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Connector 20"/>
          <p:cNvCxnSpPr/>
          <p:nvPr/>
        </p:nvCxnSpPr>
        <p:spPr>
          <a:xfrm>
            <a:off x="3449370" y="209862"/>
            <a:ext cx="5533125" cy="0"/>
          </a:xfrm>
          <a:prstGeom prst="line">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699818" y="1295124"/>
            <a:ext cx="2227154" cy="731520"/>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err="1">
                <a:solidFill>
                  <a:schemeClr val="tx1"/>
                </a:solidFill>
                <a:latin typeface="Arial Narrow" pitchFamily="34" charset="0"/>
              </a:rPr>
              <a:t>Aspek</a:t>
            </a:r>
            <a:r>
              <a:rPr lang="en-US" sz="2000" dirty="0">
                <a:solidFill>
                  <a:schemeClr val="tx1"/>
                </a:solidFill>
                <a:latin typeface="Arial Narrow" pitchFamily="34" charset="0"/>
              </a:rPr>
              <a:t> </a:t>
            </a:r>
            <a:r>
              <a:rPr lang="en-US" sz="2000" dirty="0" err="1">
                <a:solidFill>
                  <a:schemeClr val="tx1"/>
                </a:solidFill>
                <a:latin typeface="Arial Narrow" pitchFamily="34" charset="0"/>
              </a:rPr>
              <a:t>lingkungan</a:t>
            </a:r>
            <a:r>
              <a:rPr lang="en-US" sz="2000" dirty="0">
                <a:solidFill>
                  <a:schemeClr val="tx1"/>
                </a:solidFill>
                <a:latin typeface="Arial Narrow" pitchFamily="34" charset="0"/>
              </a:rPr>
              <a:t> </a:t>
            </a:r>
            <a:r>
              <a:rPr lang="en-US" sz="2000" dirty="0" err="1">
                <a:solidFill>
                  <a:schemeClr val="tx1"/>
                </a:solidFill>
                <a:latin typeface="Arial Narrow" pitchFamily="34" charset="0"/>
              </a:rPr>
              <a:t>penting</a:t>
            </a:r>
            <a:endParaRPr lang="en-US" sz="2000" dirty="0">
              <a:solidFill>
                <a:schemeClr val="tx1"/>
              </a:solidFill>
              <a:latin typeface="Arial Narrow" pitchFamily="34" charset="0"/>
            </a:endParaRPr>
          </a:p>
        </p:txBody>
      </p:sp>
      <p:sp>
        <p:nvSpPr>
          <p:cNvPr id="28" name="Rectangle 27"/>
          <p:cNvSpPr/>
          <p:nvPr/>
        </p:nvSpPr>
        <p:spPr>
          <a:xfrm>
            <a:off x="1699818" y="2180368"/>
            <a:ext cx="2227154" cy="731520"/>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err="1">
                <a:solidFill>
                  <a:schemeClr val="tx1"/>
                </a:solidFill>
                <a:latin typeface="Arial Narrow" pitchFamily="34" charset="0"/>
              </a:rPr>
              <a:t>Kewajiban</a:t>
            </a:r>
            <a:r>
              <a:rPr lang="en-US" sz="2000" dirty="0">
                <a:solidFill>
                  <a:schemeClr val="tx1"/>
                </a:solidFill>
                <a:latin typeface="Arial Narrow" pitchFamily="34" charset="0"/>
              </a:rPr>
              <a:t> </a:t>
            </a:r>
            <a:r>
              <a:rPr lang="en-US" sz="2000" dirty="0" err="1">
                <a:solidFill>
                  <a:schemeClr val="tx1"/>
                </a:solidFill>
                <a:latin typeface="Arial Narrow" pitchFamily="34" charset="0"/>
              </a:rPr>
              <a:t>Penaatan</a:t>
            </a:r>
            <a:endParaRPr lang="en-US" sz="2000" dirty="0">
              <a:solidFill>
                <a:schemeClr val="tx1"/>
              </a:solidFill>
              <a:latin typeface="Arial Narrow" pitchFamily="34" charset="0"/>
            </a:endParaRPr>
          </a:p>
        </p:txBody>
      </p:sp>
      <p:sp>
        <p:nvSpPr>
          <p:cNvPr id="30" name="Rectangle 29"/>
          <p:cNvSpPr/>
          <p:nvPr/>
        </p:nvSpPr>
        <p:spPr>
          <a:xfrm>
            <a:off x="5093333" y="1949609"/>
            <a:ext cx="1922924" cy="1178640"/>
          </a:xfrm>
          <a:prstGeom prst="rect">
            <a:avLst/>
          </a:prstGeom>
          <a:solidFill>
            <a:schemeClr val="accent1">
              <a:lumMod val="60000"/>
              <a:lumOff val="4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err="1">
                <a:solidFill>
                  <a:schemeClr val="tx1"/>
                </a:solidFill>
                <a:latin typeface="Arial Narrow" pitchFamily="34" charset="0"/>
              </a:rPr>
              <a:t>Tindakan</a:t>
            </a:r>
            <a:r>
              <a:rPr lang="en-US" sz="2000" dirty="0">
                <a:solidFill>
                  <a:schemeClr val="tx1"/>
                </a:solidFill>
                <a:latin typeface="Arial Narrow" pitchFamily="34" charset="0"/>
              </a:rPr>
              <a:t> </a:t>
            </a:r>
            <a:r>
              <a:rPr lang="en-US" sz="2000" dirty="0" err="1">
                <a:solidFill>
                  <a:schemeClr val="tx1"/>
                </a:solidFill>
                <a:latin typeface="Arial Narrow" pitchFamily="34" charset="0"/>
              </a:rPr>
              <a:t>Perencanaan</a:t>
            </a:r>
            <a:r>
              <a:rPr lang="en-US" sz="2000" dirty="0">
                <a:solidFill>
                  <a:schemeClr val="tx1"/>
                </a:solidFill>
                <a:latin typeface="Arial Narrow" pitchFamily="34" charset="0"/>
              </a:rPr>
              <a:t> (Planning Action)</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V="1">
            <a:off x="4340190" y="1324147"/>
            <a:ext cx="472176" cy="778748"/>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155780">
            <a:off x="4335652" y="2967168"/>
            <a:ext cx="495401" cy="733292"/>
          </a:xfrm>
          <a:prstGeom prst="rect">
            <a:avLst/>
          </a:prstGeom>
        </p:spPr>
      </p:pic>
      <p:sp>
        <p:nvSpPr>
          <p:cNvPr id="37" name="Rectangle 1"/>
          <p:cNvSpPr>
            <a:spLocks noChangeArrowheads="1"/>
          </p:cNvSpPr>
          <p:nvPr/>
        </p:nvSpPr>
        <p:spPr bwMode="auto">
          <a:xfrm>
            <a:off x="5135868" y="3240012"/>
            <a:ext cx="1837853" cy="830997"/>
          </a:xfrm>
          <a:prstGeom prst="rect">
            <a:avLst/>
          </a:prstGeom>
          <a:noFill/>
          <a:ln w="19050">
            <a:solidFill>
              <a:srgbClr val="FF0000"/>
            </a:solidFill>
            <a:prstDash val="sysDash"/>
            <a:miter lim="800000"/>
            <a:headEnd/>
            <a:tailEnd/>
          </a:ln>
          <a:effectLst/>
        </p:spPr>
        <p:txBody>
          <a:bodyPr vert="horz" wrap="square" lIns="91440" tIns="45720" rIns="91440" bIns="45720" numCol="1" anchor="ctr" anchorCtr="0" compatLnSpc="1">
            <a:prstTxWarp prst="textNoShape">
              <a:avLst/>
            </a:prstTxWarp>
            <a:spAutoFit/>
          </a:bodyPr>
          <a:lstStyle/>
          <a:p>
            <a:r>
              <a:rPr lang="en-US" sz="1600" dirty="0" err="1"/>
              <a:t>Fokus</a:t>
            </a:r>
            <a:r>
              <a:rPr lang="en-US" sz="1600" dirty="0"/>
              <a:t> </a:t>
            </a:r>
            <a:r>
              <a:rPr lang="en-US" sz="1600" dirty="0" err="1"/>
              <a:t>pada</a:t>
            </a:r>
            <a:r>
              <a:rPr lang="en-US" sz="1600" dirty="0"/>
              <a:t> PENGENDALIAN OPERASIONAL</a:t>
            </a:r>
          </a:p>
        </p:txBody>
      </p:sp>
      <p:grpSp>
        <p:nvGrpSpPr>
          <p:cNvPr id="5" name="Group 4"/>
          <p:cNvGrpSpPr/>
          <p:nvPr/>
        </p:nvGrpSpPr>
        <p:grpSpPr>
          <a:xfrm>
            <a:off x="36212" y="634261"/>
            <a:ext cx="1052026" cy="809910"/>
            <a:chOff x="203099" y="730982"/>
            <a:chExt cx="1052026" cy="809910"/>
          </a:xfrm>
        </p:grpSpPr>
        <p:sp>
          <p:nvSpPr>
            <p:cNvPr id="23" name="Chevron 22"/>
            <p:cNvSpPr/>
            <p:nvPr/>
          </p:nvSpPr>
          <p:spPr>
            <a:xfrm>
              <a:off x="203099" y="730982"/>
              <a:ext cx="335101" cy="809910"/>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hevron 23"/>
            <p:cNvSpPr/>
            <p:nvPr/>
          </p:nvSpPr>
          <p:spPr>
            <a:xfrm>
              <a:off x="442074" y="730982"/>
              <a:ext cx="335101" cy="809910"/>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hevron 24"/>
            <p:cNvSpPr/>
            <p:nvPr/>
          </p:nvSpPr>
          <p:spPr>
            <a:xfrm>
              <a:off x="681049" y="730982"/>
              <a:ext cx="335101" cy="809910"/>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hevron 26"/>
            <p:cNvSpPr/>
            <p:nvPr/>
          </p:nvSpPr>
          <p:spPr>
            <a:xfrm>
              <a:off x="920024" y="730982"/>
              <a:ext cx="335101" cy="809910"/>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3" name="Rectangle 32"/>
          <p:cNvSpPr/>
          <p:nvPr/>
        </p:nvSpPr>
        <p:spPr>
          <a:xfrm>
            <a:off x="1699818" y="3065612"/>
            <a:ext cx="2227154" cy="743951"/>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err="1">
                <a:solidFill>
                  <a:schemeClr val="tx1"/>
                </a:solidFill>
                <a:latin typeface="Arial Narrow" pitchFamily="34" charset="0"/>
              </a:rPr>
              <a:t>Risiko</a:t>
            </a:r>
            <a:r>
              <a:rPr lang="en-US" sz="2000" dirty="0">
                <a:solidFill>
                  <a:schemeClr val="tx1"/>
                </a:solidFill>
                <a:latin typeface="Arial Narrow" pitchFamily="34" charset="0"/>
              </a:rPr>
              <a:t> &amp; </a:t>
            </a:r>
            <a:r>
              <a:rPr lang="en-US" sz="2000" dirty="0" err="1">
                <a:solidFill>
                  <a:schemeClr val="tx1"/>
                </a:solidFill>
                <a:latin typeface="Arial Narrow" pitchFamily="34" charset="0"/>
              </a:rPr>
              <a:t>Peluang</a:t>
            </a:r>
            <a:endParaRPr lang="en-US" sz="2000" dirty="0">
              <a:solidFill>
                <a:schemeClr val="tx1"/>
              </a:solidFill>
              <a:latin typeface="Arial Narrow" pitchFamily="34" charset="0"/>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799307">
            <a:off x="4262452" y="2217280"/>
            <a:ext cx="495401" cy="733292"/>
          </a:xfrm>
          <a:prstGeom prst="rect">
            <a:avLst/>
          </a:prstGeom>
        </p:spPr>
      </p:pic>
      <p:sp>
        <p:nvSpPr>
          <p:cNvPr id="6" name="Heptagon 5"/>
          <p:cNvSpPr/>
          <p:nvPr/>
        </p:nvSpPr>
        <p:spPr>
          <a:xfrm>
            <a:off x="1243600" y="1315169"/>
            <a:ext cx="398352" cy="398352"/>
          </a:xfrm>
          <a:prstGeom prst="heptagon">
            <a:avLst/>
          </a:prstGeom>
          <a:solidFill>
            <a:srgbClr val="339966"/>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1</a:t>
            </a:r>
          </a:p>
        </p:txBody>
      </p:sp>
      <p:sp>
        <p:nvSpPr>
          <p:cNvPr id="39" name="Heptagon 38"/>
          <p:cNvSpPr/>
          <p:nvPr/>
        </p:nvSpPr>
        <p:spPr>
          <a:xfrm>
            <a:off x="1243600" y="2167612"/>
            <a:ext cx="398352" cy="398352"/>
          </a:xfrm>
          <a:prstGeom prst="heptagon">
            <a:avLst/>
          </a:prstGeom>
          <a:solidFill>
            <a:srgbClr val="FFCC00"/>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2</a:t>
            </a:r>
          </a:p>
        </p:txBody>
      </p:sp>
      <p:sp>
        <p:nvSpPr>
          <p:cNvPr id="40" name="Heptagon 39"/>
          <p:cNvSpPr/>
          <p:nvPr/>
        </p:nvSpPr>
        <p:spPr>
          <a:xfrm>
            <a:off x="1243600" y="3009327"/>
            <a:ext cx="398352" cy="398352"/>
          </a:xfrm>
          <a:prstGeom prst="heptagon">
            <a:avLst/>
          </a:prstGeom>
          <a:solidFill>
            <a:schemeClr val="accent2">
              <a:lumMod val="75000"/>
            </a:schemeClr>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3</a:t>
            </a:r>
          </a:p>
        </p:txBody>
      </p:sp>
      <p:sp>
        <p:nvSpPr>
          <p:cNvPr id="43" name="Rectangle 1"/>
          <p:cNvSpPr>
            <a:spLocks noChangeArrowheads="1"/>
          </p:cNvSpPr>
          <p:nvPr/>
        </p:nvSpPr>
        <p:spPr bwMode="auto">
          <a:xfrm>
            <a:off x="203762" y="5856058"/>
            <a:ext cx="9285627" cy="584775"/>
          </a:xfrm>
          <a:prstGeom prst="rect">
            <a:avLst/>
          </a:prstGeom>
          <a:noFill/>
          <a:ln w="19050">
            <a:solidFill>
              <a:srgbClr val="FF0000"/>
            </a:solidFill>
            <a:prstDash val="sysDash"/>
            <a:miter lim="800000"/>
            <a:headEnd/>
            <a:tailEnd/>
          </a:ln>
          <a:effectLst/>
        </p:spPr>
        <p:txBody>
          <a:bodyPr vert="horz" wrap="square" lIns="91440" tIns="45720" rIns="91440" bIns="45720" numCol="1" anchor="ctr" anchorCtr="0" compatLnSpc="1">
            <a:prstTxWarp prst="textNoShape">
              <a:avLst/>
            </a:prstTxWarp>
            <a:spAutoFit/>
          </a:bodyPr>
          <a:lstStyle/>
          <a:p>
            <a:r>
              <a:rPr lang="en-US" sz="1600" dirty="0" err="1"/>
              <a:t>Ketika</a:t>
            </a:r>
            <a:r>
              <a:rPr lang="en-US" sz="1600" dirty="0"/>
              <a:t> </a:t>
            </a:r>
            <a:r>
              <a:rPr lang="en-US" sz="1600" dirty="0" err="1"/>
              <a:t>menetapkan</a:t>
            </a:r>
            <a:r>
              <a:rPr lang="en-US" sz="1600" dirty="0"/>
              <a:t> </a:t>
            </a:r>
            <a:r>
              <a:rPr lang="en-US" sz="1600" dirty="0" err="1"/>
              <a:t>tindakan</a:t>
            </a:r>
            <a:r>
              <a:rPr lang="en-US" sz="1600" dirty="0"/>
              <a:t>, </a:t>
            </a:r>
            <a:r>
              <a:rPr lang="en-US" sz="1600" dirty="0" err="1"/>
              <a:t>organisasi</a:t>
            </a:r>
            <a:r>
              <a:rPr lang="en-US" sz="1600" dirty="0"/>
              <a:t> </a:t>
            </a:r>
            <a:r>
              <a:rPr lang="en-US" sz="1600" dirty="0" err="1"/>
              <a:t>mempertimbangkan</a:t>
            </a:r>
            <a:r>
              <a:rPr lang="en-US" sz="1600" dirty="0"/>
              <a:t> PILIHAN TEKNOLOGI, KEUANGAN </a:t>
            </a:r>
            <a:r>
              <a:rPr lang="en-US" sz="1600" dirty="0" err="1"/>
              <a:t>dan</a:t>
            </a:r>
            <a:r>
              <a:rPr lang="en-US" sz="1600" dirty="0"/>
              <a:t> PERSYARATAN BISNIS DAN OPERASIONAL</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29</a:t>
            </a:fld>
            <a:endParaRPr lang="en-US"/>
          </a:p>
        </p:txBody>
      </p:sp>
    </p:spTree>
    <p:extLst>
      <p:ext uri="{BB962C8B-B14F-4D97-AF65-F5344CB8AC3E}">
        <p14:creationId xmlns:p14="http://schemas.microsoft.com/office/powerpoint/2010/main" val="1403759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descr="http://iwandahnial.files.wordpress.com/2008/05/hutan-gundul.jpg"/>
          <p:cNvPicPr>
            <a:picLocks noChangeAspect="1" noChangeArrowheads="1"/>
          </p:cNvPicPr>
          <p:nvPr/>
        </p:nvPicPr>
        <p:blipFill>
          <a:blip r:embed="rId2" cstate="print"/>
          <a:srcRect t="11719"/>
          <a:stretch>
            <a:fillRect/>
          </a:stretch>
        </p:blipFill>
        <p:spPr bwMode="auto">
          <a:xfrm>
            <a:off x="238125" y="1881188"/>
            <a:ext cx="2990850" cy="1979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0402" name="Picture 2" descr="http://i1201.photobucket.com/albums/bb352/nia182/hutan-lebat-isti.jpg"/>
          <p:cNvPicPr>
            <a:picLocks noChangeAspect="1" noChangeArrowheads="1"/>
          </p:cNvPicPr>
          <p:nvPr/>
        </p:nvPicPr>
        <p:blipFill>
          <a:blip r:embed="rId3" cstate="print"/>
          <a:srcRect l="8503" t="20570" r="19225" b="8227"/>
          <a:stretch>
            <a:fillRect/>
          </a:stretch>
        </p:blipFill>
        <p:spPr bwMode="auto">
          <a:xfrm>
            <a:off x="6554788" y="1865313"/>
            <a:ext cx="2992437" cy="1979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0" y="0"/>
            <a:ext cx="9906000" cy="1357313"/>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400" b="1" dirty="0" err="1">
                <a:latin typeface="Arial Narrow" pitchFamily="34" charset="0"/>
              </a:rPr>
              <a:t>Prinsip</a:t>
            </a:r>
            <a:r>
              <a:rPr lang="en-US" sz="4400" b="1" dirty="0">
                <a:latin typeface="Arial Narrow" pitchFamily="34" charset="0"/>
              </a:rPr>
              <a:t> </a:t>
            </a:r>
            <a:r>
              <a:rPr lang="en-US" sz="4400" b="1" dirty="0" err="1">
                <a:latin typeface="Arial Narrow" pitchFamily="34" charset="0"/>
              </a:rPr>
              <a:t>Dasar</a:t>
            </a:r>
            <a:r>
              <a:rPr lang="en-US" sz="4400" b="1" dirty="0">
                <a:latin typeface="Arial Narrow" pitchFamily="34" charset="0"/>
              </a:rPr>
              <a:t> </a:t>
            </a:r>
            <a:r>
              <a:rPr lang="en-US" sz="4400" b="1" dirty="0" err="1">
                <a:latin typeface="Arial Narrow" pitchFamily="34" charset="0"/>
              </a:rPr>
              <a:t>Lingkungan</a:t>
            </a:r>
            <a:endParaRPr lang="en-US" sz="4400" b="1" dirty="0">
              <a:latin typeface="Arial Narrow" pitchFamily="34" charset="0"/>
            </a:endParaRPr>
          </a:p>
        </p:txBody>
      </p:sp>
      <p:sp>
        <p:nvSpPr>
          <p:cNvPr id="8" name="Rectangle 7"/>
          <p:cNvSpPr/>
          <p:nvPr/>
        </p:nvSpPr>
        <p:spPr>
          <a:xfrm>
            <a:off x="-35719" y="4823437"/>
            <a:ext cx="9906000" cy="2071687"/>
          </a:xfrm>
          <a:prstGeom prst="rect">
            <a:avLst/>
          </a:prstGeom>
          <a:solidFill>
            <a:schemeClr val="bg2">
              <a:lumMod val="25000"/>
            </a:schemeClr>
          </a:solidFill>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3798" name="TextBox 7"/>
          <p:cNvSpPr txBox="1">
            <a:spLocks noChangeArrowheads="1"/>
          </p:cNvSpPr>
          <p:nvPr/>
        </p:nvSpPr>
        <p:spPr bwMode="auto">
          <a:xfrm>
            <a:off x="577850" y="3929063"/>
            <a:ext cx="2089150" cy="307975"/>
          </a:xfrm>
          <a:prstGeom prst="rect">
            <a:avLst/>
          </a:prstGeom>
          <a:noFill/>
          <a:ln w="9525">
            <a:noFill/>
            <a:miter lim="800000"/>
            <a:headEnd/>
            <a:tailEnd/>
          </a:ln>
        </p:spPr>
        <p:txBody>
          <a:bodyPr>
            <a:spAutoFit/>
          </a:bodyPr>
          <a:lstStyle/>
          <a:p>
            <a:pPr algn="ctr" eaLnBrk="1" hangingPunct="1"/>
            <a:r>
              <a:rPr lang="en-US" sz="1400" b="1"/>
              <a:t>Lingkungan rusak</a:t>
            </a:r>
          </a:p>
        </p:txBody>
      </p:sp>
      <p:sp>
        <p:nvSpPr>
          <p:cNvPr id="33799" name="TextBox 10"/>
          <p:cNvSpPr txBox="1">
            <a:spLocks noChangeArrowheads="1"/>
          </p:cNvSpPr>
          <p:nvPr/>
        </p:nvSpPr>
        <p:spPr bwMode="auto">
          <a:xfrm>
            <a:off x="3309938" y="3929063"/>
            <a:ext cx="3143250" cy="307975"/>
          </a:xfrm>
          <a:prstGeom prst="rect">
            <a:avLst/>
          </a:prstGeom>
          <a:noFill/>
          <a:ln w="9525">
            <a:noFill/>
            <a:miter lim="800000"/>
            <a:headEnd/>
            <a:tailEnd/>
          </a:ln>
        </p:spPr>
        <p:txBody>
          <a:bodyPr>
            <a:spAutoFit/>
          </a:bodyPr>
          <a:lstStyle/>
          <a:p>
            <a:pPr algn="ctr" eaLnBrk="1" hangingPunct="1"/>
            <a:r>
              <a:rPr lang="en-US" sz="1400" b="1"/>
              <a:t>Daya dukungan Lingkungan</a:t>
            </a:r>
          </a:p>
        </p:txBody>
      </p:sp>
      <p:sp>
        <p:nvSpPr>
          <p:cNvPr id="33800" name="TextBox 20"/>
          <p:cNvSpPr txBox="1">
            <a:spLocks noChangeArrowheads="1"/>
          </p:cNvSpPr>
          <p:nvPr/>
        </p:nvSpPr>
        <p:spPr bwMode="auto">
          <a:xfrm>
            <a:off x="6580188" y="3929063"/>
            <a:ext cx="2801937" cy="307975"/>
          </a:xfrm>
          <a:prstGeom prst="rect">
            <a:avLst/>
          </a:prstGeom>
          <a:noFill/>
          <a:ln w="9525">
            <a:noFill/>
            <a:miter lim="800000"/>
            <a:headEnd/>
            <a:tailEnd/>
          </a:ln>
        </p:spPr>
        <p:txBody>
          <a:bodyPr>
            <a:spAutoFit/>
          </a:bodyPr>
          <a:lstStyle/>
          <a:p>
            <a:pPr algn="ctr" eaLnBrk="1" hangingPunct="1"/>
            <a:r>
              <a:rPr lang="en-US" sz="1400" b="1"/>
              <a:t>Lingkungan membaik</a:t>
            </a:r>
          </a:p>
        </p:txBody>
      </p:sp>
      <p:sp>
        <p:nvSpPr>
          <p:cNvPr id="12" name="Right Arrow 11"/>
          <p:cNvSpPr/>
          <p:nvPr/>
        </p:nvSpPr>
        <p:spPr>
          <a:xfrm>
            <a:off x="1524000" y="4357688"/>
            <a:ext cx="6643688" cy="428625"/>
          </a:xfrm>
          <a:prstGeom prst="rightArrow">
            <a:avLst/>
          </a:prstGeom>
          <a:gradFill flip="none" rotWithShape="1">
            <a:gsLst>
              <a:gs pos="0">
                <a:srgbClr val="195726"/>
              </a:gs>
              <a:gs pos="50000">
                <a:schemeClr val="accent6">
                  <a:lumMod val="75000"/>
                </a:schemeClr>
              </a:gs>
              <a:gs pos="100000">
                <a:srgbClr val="C00000"/>
              </a:gs>
            </a:gsLst>
            <a:lin ang="10800000" scaled="1"/>
            <a:tileRect/>
          </a:gradFill>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400" b="1" dirty="0"/>
              <a:t>HOMEOSTASIS</a:t>
            </a:r>
          </a:p>
        </p:txBody>
      </p:sp>
      <p:sp>
        <p:nvSpPr>
          <p:cNvPr id="13" name="Content Placeholder 2"/>
          <p:cNvSpPr txBox="1">
            <a:spLocks/>
          </p:cNvSpPr>
          <p:nvPr/>
        </p:nvSpPr>
        <p:spPr>
          <a:xfrm>
            <a:off x="1452563" y="4929188"/>
            <a:ext cx="6929437" cy="723900"/>
          </a:xfrm>
          <a:prstGeom prst="rect">
            <a:avLst/>
          </a:prstGeom>
        </p:spPr>
        <p:txBody>
          <a:bodyPr>
            <a:normAutofit fontScale="77500" lnSpcReduction="20000"/>
          </a:bodyPr>
          <a:lstStyle/>
          <a:p>
            <a:pPr marL="342900" indent="-342900" algn="ctr" eaLnBrk="1" hangingPunct="1">
              <a:spcBef>
                <a:spcPct val="20000"/>
              </a:spcBef>
              <a:buFont typeface="Wingdings 3" pitchFamily="18" charset="2"/>
              <a:buNone/>
              <a:defRPr/>
            </a:pP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Pada</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dasarnya</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lingkungan</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dapat</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melakukan</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perbaikan</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sendiri</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dengan</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daya</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dukung</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 yang </a:t>
            </a:r>
            <a:r>
              <a:rPr lang="en-US" b="1" dirty="0" err="1">
                <a:solidFill>
                  <a:schemeClr val="bg1"/>
                </a:solidFill>
                <a:effectLst>
                  <a:outerShdw blurRad="38100" dist="38100" dir="2700000" algn="tl">
                    <a:srgbClr val="000000">
                      <a:alpha val="43137"/>
                    </a:srgbClr>
                  </a:outerShdw>
                </a:effectLst>
                <a:latin typeface="Arial" pitchFamily="34" charset="0"/>
                <a:cs typeface="Arial" pitchFamily="34" charset="0"/>
              </a:rPr>
              <a:t>memadai</a:t>
            </a:r>
            <a:r>
              <a:rPr lang="en-US" b="1" dirty="0">
                <a:solidFill>
                  <a:schemeClr val="bg1"/>
                </a:solidFill>
                <a:effectLst>
                  <a:outerShdw blurRad="38100" dist="38100" dir="2700000" algn="tl">
                    <a:srgbClr val="000000">
                      <a:alpha val="43137"/>
                    </a:srgbClr>
                  </a:outerShdw>
                </a:effectLst>
                <a:latin typeface="Arial" pitchFamily="34" charset="0"/>
                <a:cs typeface="Arial" pitchFamily="34" charset="0"/>
              </a:rPr>
              <a:t>.</a:t>
            </a:r>
          </a:p>
        </p:txBody>
      </p:sp>
      <p:sp>
        <p:nvSpPr>
          <p:cNvPr id="14" name="Rectangle 13"/>
          <p:cNvSpPr/>
          <p:nvPr/>
        </p:nvSpPr>
        <p:spPr>
          <a:xfrm>
            <a:off x="47625" y="5531462"/>
            <a:ext cx="9667875" cy="708025"/>
          </a:xfrm>
          <a:prstGeom prst="rect">
            <a:avLst/>
          </a:prstGeom>
        </p:spPr>
        <p:txBody>
          <a:bodyPr>
            <a:spAutoFit/>
          </a:bodyPr>
          <a:lstStyle/>
          <a:p>
            <a:pPr marL="273050" indent="-273050" algn="ctr" eaLnBrk="1" hangingPunct="1">
              <a:spcBef>
                <a:spcPct val="20000"/>
              </a:spcBef>
              <a:buClr>
                <a:schemeClr val="folHlink"/>
              </a:buClr>
              <a:buSzPct val="75000"/>
              <a:defRPr/>
            </a:pP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Azas</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pemanfaatan</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lestari</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harus</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dilakukan</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hal</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ini</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berguna</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sebagai</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ketersediaan</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sumberdaya</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alam</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untuk</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mendukung</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kehidupan</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lainnya</a:t>
            </a:r>
            <a:r>
              <a:rPr lang="en-US" b="1" kern="0" dirty="0">
                <a:solidFill>
                  <a:schemeClr val="bg1"/>
                </a:solidFill>
                <a:effectLst>
                  <a:outerShdw blurRad="38100" dist="38100" dir="2700000" algn="tl">
                    <a:srgbClr val="000000">
                      <a:alpha val="43137"/>
                    </a:srgbClr>
                  </a:outerShdw>
                </a:effectLst>
                <a:latin typeface="Arial" pitchFamily="34" charset="0"/>
                <a:cs typeface="Arial" pitchFamily="34" charset="0"/>
              </a:rPr>
              <a:t>.</a:t>
            </a:r>
            <a:endParaRPr lang="id-ID" b="1" kern="0"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pic>
        <p:nvPicPr>
          <p:cNvPr id="33807" name="Picture 15" descr="http://www.kabarbanyuwangi.info/wp-content/uploads/2013/10/hutan.jpg"/>
          <p:cNvPicPr>
            <a:picLocks noChangeAspect="1" noChangeArrowheads="1"/>
          </p:cNvPicPr>
          <p:nvPr/>
        </p:nvPicPr>
        <p:blipFill>
          <a:blip r:embed="rId4" cstate="print"/>
          <a:srcRect/>
          <a:stretch>
            <a:fillRect/>
          </a:stretch>
        </p:blipFill>
        <p:spPr bwMode="auto">
          <a:xfrm>
            <a:off x="3405188" y="1868488"/>
            <a:ext cx="3009900" cy="2000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3</a:t>
            </a:fld>
            <a:endParaRPr lang="en-US"/>
          </a:p>
        </p:txBody>
      </p:sp>
    </p:spTree>
    <p:extLst>
      <p:ext uri="{BB962C8B-B14F-4D97-AF65-F5344CB8AC3E}">
        <p14:creationId xmlns:p14="http://schemas.microsoft.com/office/powerpoint/2010/main" val="69348305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246784" y="522511"/>
          <a:ext cx="9448758" cy="5958202"/>
        </p:xfrm>
        <a:graphic>
          <a:graphicData uri="http://schemas.openxmlformats.org/drawingml/2006/table">
            <a:tbl>
              <a:tblPr/>
              <a:tblGrid>
                <a:gridCol w="234307">
                  <a:extLst>
                    <a:ext uri="{9D8B030D-6E8A-4147-A177-3AD203B41FA5}">
                      <a16:colId xmlns:a16="http://schemas.microsoft.com/office/drawing/2014/main" val="20000"/>
                    </a:ext>
                  </a:extLst>
                </a:gridCol>
                <a:gridCol w="286906">
                  <a:extLst>
                    <a:ext uri="{9D8B030D-6E8A-4147-A177-3AD203B41FA5}">
                      <a16:colId xmlns:a16="http://schemas.microsoft.com/office/drawing/2014/main" val="20001"/>
                    </a:ext>
                  </a:extLst>
                </a:gridCol>
                <a:gridCol w="439923">
                  <a:extLst>
                    <a:ext uri="{9D8B030D-6E8A-4147-A177-3AD203B41FA5}">
                      <a16:colId xmlns:a16="http://schemas.microsoft.com/office/drawing/2014/main" val="20002"/>
                    </a:ext>
                  </a:extLst>
                </a:gridCol>
                <a:gridCol w="554687">
                  <a:extLst>
                    <a:ext uri="{9D8B030D-6E8A-4147-A177-3AD203B41FA5}">
                      <a16:colId xmlns:a16="http://schemas.microsoft.com/office/drawing/2014/main" val="20003"/>
                    </a:ext>
                  </a:extLst>
                </a:gridCol>
                <a:gridCol w="569032">
                  <a:extLst>
                    <a:ext uri="{9D8B030D-6E8A-4147-A177-3AD203B41FA5}">
                      <a16:colId xmlns:a16="http://schemas.microsoft.com/office/drawing/2014/main" val="20004"/>
                    </a:ext>
                  </a:extLst>
                </a:gridCol>
                <a:gridCol w="555882">
                  <a:extLst>
                    <a:ext uri="{9D8B030D-6E8A-4147-A177-3AD203B41FA5}">
                      <a16:colId xmlns:a16="http://schemas.microsoft.com/office/drawing/2014/main" val="20005"/>
                    </a:ext>
                  </a:extLst>
                </a:gridCol>
                <a:gridCol w="541537">
                  <a:extLst>
                    <a:ext uri="{9D8B030D-6E8A-4147-A177-3AD203B41FA5}">
                      <a16:colId xmlns:a16="http://schemas.microsoft.com/office/drawing/2014/main" val="20006"/>
                    </a:ext>
                  </a:extLst>
                </a:gridCol>
                <a:gridCol w="598918">
                  <a:extLst>
                    <a:ext uri="{9D8B030D-6E8A-4147-A177-3AD203B41FA5}">
                      <a16:colId xmlns:a16="http://schemas.microsoft.com/office/drawing/2014/main" val="20007"/>
                    </a:ext>
                  </a:extLst>
                </a:gridCol>
                <a:gridCol w="369393">
                  <a:extLst>
                    <a:ext uri="{9D8B030D-6E8A-4147-A177-3AD203B41FA5}">
                      <a16:colId xmlns:a16="http://schemas.microsoft.com/office/drawing/2014/main" val="20008"/>
                    </a:ext>
                  </a:extLst>
                </a:gridCol>
                <a:gridCol w="234307">
                  <a:extLst>
                    <a:ext uri="{9D8B030D-6E8A-4147-A177-3AD203B41FA5}">
                      <a16:colId xmlns:a16="http://schemas.microsoft.com/office/drawing/2014/main" val="20009"/>
                    </a:ext>
                  </a:extLst>
                </a:gridCol>
                <a:gridCol w="90853">
                  <a:extLst>
                    <a:ext uri="{9D8B030D-6E8A-4147-A177-3AD203B41FA5}">
                      <a16:colId xmlns:a16="http://schemas.microsoft.com/office/drawing/2014/main" val="20010"/>
                    </a:ext>
                  </a:extLst>
                </a:gridCol>
                <a:gridCol w="90853">
                  <a:extLst>
                    <a:ext uri="{9D8B030D-6E8A-4147-A177-3AD203B41FA5}">
                      <a16:colId xmlns:a16="http://schemas.microsoft.com/office/drawing/2014/main" val="20011"/>
                    </a:ext>
                  </a:extLst>
                </a:gridCol>
                <a:gridCol w="90853">
                  <a:extLst>
                    <a:ext uri="{9D8B030D-6E8A-4147-A177-3AD203B41FA5}">
                      <a16:colId xmlns:a16="http://schemas.microsoft.com/office/drawing/2014/main" val="20012"/>
                    </a:ext>
                  </a:extLst>
                </a:gridCol>
                <a:gridCol w="90853">
                  <a:extLst>
                    <a:ext uri="{9D8B030D-6E8A-4147-A177-3AD203B41FA5}">
                      <a16:colId xmlns:a16="http://schemas.microsoft.com/office/drawing/2014/main" val="20013"/>
                    </a:ext>
                  </a:extLst>
                </a:gridCol>
                <a:gridCol w="90853">
                  <a:extLst>
                    <a:ext uri="{9D8B030D-6E8A-4147-A177-3AD203B41FA5}">
                      <a16:colId xmlns:a16="http://schemas.microsoft.com/office/drawing/2014/main" val="20014"/>
                    </a:ext>
                  </a:extLst>
                </a:gridCol>
                <a:gridCol w="90853">
                  <a:extLst>
                    <a:ext uri="{9D8B030D-6E8A-4147-A177-3AD203B41FA5}">
                      <a16:colId xmlns:a16="http://schemas.microsoft.com/office/drawing/2014/main" val="20015"/>
                    </a:ext>
                  </a:extLst>
                </a:gridCol>
                <a:gridCol w="90853">
                  <a:extLst>
                    <a:ext uri="{9D8B030D-6E8A-4147-A177-3AD203B41FA5}">
                      <a16:colId xmlns:a16="http://schemas.microsoft.com/office/drawing/2014/main" val="20016"/>
                    </a:ext>
                  </a:extLst>
                </a:gridCol>
                <a:gridCol w="90853">
                  <a:extLst>
                    <a:ext uri="{9D8B030D-6E8A-4147-A177-3AD203B41FA5}">
                      <a16:colId xmlns:a16="http://schemas.microsoft.com/office/drawing/2014/main" val="20017"/>
                    </a:ext>
                  </a:extLst>
                </a:gridCol>
                <a:gridCol w="90853">
                  <a:extLst>
                    <a:ext uri="{9D8B030D-6E8A-4147-A177-3AD203B41FA5}">
                      <a16:colId xmlns:a16="http://schemas.microsoft.com/office/drawing/2014/main" val="20018"/>
                    </a:ext>
                  </a:extLst>
                </a:gridCol>
                <a:gridCol w="90853">
                  <a:extLst>
                    <a:ext uri="{9D8B030D-6E8A-4147-A177-3AD203B41FA5}">
                      <a16:colId xmlns:a16="http://schemas.microsoft.com/office/drawing/2014/main" val="20019"/>
                    </a:ext>
                  </a:extLst>
                </a:gridCol>
                <a:gridCol w="90853">
                  <a:extLst>
                    <a:ext uri="{9D8B030D-6E8A-4147-A177-3AD203B41FA5}">
                      <a16:colId xmlns:a16="http://schemas.microsoft.com/office/drawing/2014/main" val="20020"/>
                    </a:ext>
                  </a:extLst>
                </a:gridCol>
                <a:gridCol w="90853">
                  <a:extLst>
                    <a:ext uri="{9D8B030D-6E8A-4147-A177-3AD203B41FA5}">
                      <a16:colId xmlns:a16="http://schemas.microsoft.com/office/drawing/2014/main" val="20021"/>
                    </a:ext>
                  </a:extLst>
                </a:gridCol>
                <a:gridCol w="90853">
                  <a:extLst>
                    <a:ext uri="{9D8B030D-6E8A-4147-A177-3AD203B41FA5}">
                      <a16:colId xmlns:a16="http://schemas.microsoft.com/office/drawing/2014/main" val="20022"/>
                    </a:ext>
                  </a:extLst>
                </a:gridCol>
                <a:gridCol w="90853">
                  <a:extLst>
                    <a:ext uri="{9D8B030D-6E8A-4147-A177-3AD203B41FA5}">
                      <a16:colId xmlns:a16="http://schemas.microsoft.com/office/drawing/2014/main" val="20023"/>
                    </a:ext>
                  </a:extLst>
                </a:gridCol>
                <a:gridCol w="90853">
                  <a:extLst>
                    <a:ext uri="{9D8B030D-6E8A-4147-A177-3AD203B41FA5}">
                      <a16:colId xmlns:a16="http://schemas.microsoft.com/office/drawing/2014/main" val="20024"/>
                    </a:ext>
                  </a:extLst>
                </a:gridCol>
                <a:gridCol w="90853">
                  <a:extLst>
                    <a:ext uri="{9D8B030D-6E8A-4147-A177-3AD203B41FA5}">
                      <a16:colId xmlns:a16="http://schemas.microsoft.com/office/drawing/2014/main" val="20025"/>
                    </a:ext>
                  </a:extLst>
                </a:gridCol>
                <a:gridCol w="90853">
                  <a:extLst>
                    <a:ext uri="{9D8B030D-6E8A-4147-A177-3AD203B41FA5}">
                      <a16:colId xmlns:a16="http://schemas.microsoft.com/office/drawing/2014/main" val="20026"/>
                    </a:ext>
                  </a:extLst>
                </a:gridCol>
                <a:gridCol w="90853">
                  <a:extLst>
                    <a:ext uri="{9D8B030D-6E8A-4147-A177-3AD203B41FA5}">
                      <a16:colId xmlns:a16="http://schemas.microsoft.com/office/drawing/2014/main" val="20027"/>
                    </a:ext>
                  </a:extLst>
                </a:gridCol>
                <a:gridCol w="90853">
                  <a:extLst>
                    <a:ext uri="{9D8B030D-6E8A-4147-A177-3AD203B41FA5}">
                      <a16:colId xmlns:a16="http://schemas.microsoft.com/office/drawing/2014/main" val="20028"/>
                    </a:ext>
                  </a:extLst>
                </a:gridCol>
                <a:gridCol w="90853">
                  <a:extLst>
                    <a:ext uri="{9D8B030D-6E8A-4147-A177-3AD203B41FA5}">
                      <a16:colId xmlns:a16="http://schemas.microsoft.com/office/drawing/2014/main" val="20029"/>
                    </a:ext>
                  </a:extLst>
                </a:gridCol>
                <a:gridCol w="90853">
                  <a:extLst>
                    <a:ext uri="{9D8B030D-6E8A-4147-A177-3AD203B41FA5}">
                      <a16:colId xmlns:a16="http://schemas.microsoft.com/office/drawing/2014/main" val="20030"/>
                    </a:ext>
                  </a:extLst>
                </a:gridCol>
                <a:gridCol w="90853">
                  <a:extLst>
                    <a:ext uri="{9D8B030D-6E8A-4147-A177-3AD203B41FA5}">
                      <a16:colId xmlns:a16="http://schemas.microsoft.com/office/drawing/2014/main" val="20031"/>
                    </a:ext>
                  </a:extLst>
                </a:gridCol>
                <a:gridCol w="90853">
                  <a:extLst>
                    <a:ext uri="{9D8B030D-6E8A-4147-A177-3AD203B41FA5}">
                      <a16:colId xmlns:a16="http://schemas.microsoft.com/office/drawing/2014/main" val="20032"/>
                    </a:ext>
                  </a:extLst>
                </a:gridCol>
                <a:gridCol w="90853">
                  <a:extLst>
                    <a:ext uri="{9D8B030D-6E8A-4147-A177-3AD203B41FA5}">
                      <a16:colId xmlns:a16="http://schemas.microsoft.com/office/drawing/2014/main" val="20033"/>
                    </a:ext>
                  </a:extLst>
                </a:gridCol>
                <a:gridCol w="90853">
                  <a:extLst>
                    <a:ext uri="{9D8B030D-6E8A-4147-A177-3AD203B41FA5}">
                      <a16:colId xmlns:a16="http://schemas.microsoft.com/office/drawing/2014/main" val="20034"/>
                    </a:ext>
                  </a:extLst>
                </a:gridCol>
                <a:gridCol w="90853">
                  <a:extLst>
                    <a:ext uri="{9D8B030D-6E8A-4147-A177-3AD203B41FA5}">
                      <a16:colId xmlns:a16="http://schemas.microsoft.com/office/drawing/2014/main" val="20035"/>
                    </a:ext>
                  </a:extLst>
                </a:gridCol>
                <a:gridCol w="90853">
                  <a:extLst>
                    <a:ext uri="{9D8B030D-6E8A-4147-A177-3AD203B41FA5}">
                      <a16:colId xmlns:a16="http://schemas.microsoft.com/office/drawing/2014/main" val="20036"/>
                    </a:ext>
                  </a:extLst>
                </a:gridCol>
                <a:gridCol w="90853">
                  <a:extLst>
                    <a:ext uri="{9D8B030D-6E8A-4147-A177-3AD203B41FA5}">
                      <a16:colId xmlns:a16="http://schemas.microsoft.com/office/drawing/2014/main" val="20037"/>
                    </a:ext>
                  </a:extLst>
                </a:gridCol>
                <a:gridCol w="90853">
                  <a:extLst>
                    <a:ext uri="{9D8B030D-6E8A-4147-A177-3AD203B41FA5}">
                      <a16:colId xmlns:a16="http://schemas.microsoft.com/office/drawing/2014/main" val="20038"/>
                    </a:ext>
                  </a:extLst>
                </a:gridCol>
                <a:gridCol w="90853">
                  <a:extLst>
                    <a:ext uri="{9D8B030D-6E8A-4147-A177-3AD203B41FA5}">
                      <a16:colId xmlns:a16="http://schemas.microsoft.com/office/drawing/2014/main" val="20039"/>
                    </a:ext>
                  </a:extLst>
                </a:gridCol>
                <a:gridCol w="90853">
                  <a:extLst>
                    <a:ext uri="{9D8B030D-6E8A-4147-A177-3AD203B41FA5}">
                      <a16:colId xmlns:a16="http://schemas.microsoft.com/office/drawing/2014/main" val="20040"/>
                    </a:ext>
                  </a:extLst>
                </a:gridCol>
                <a:gridCol w="90853">
                  <a:extLst>
                    <a:ext uri="{9D8B030D-6E8A-4147-A177-3AD203B41FA5}">
                      <a16:colId xmlns:a16="http://schemas.microsoft.com/office/drawing/2014/main" val="20041"/>
                    </a:ext>
                  </a:extLst>
                </a:gridCol>
                <a:gridCol w="90853">
                  <a:extLst>
                    <a:ext uri="{9D8B030D-6E8A-4147-A177-3AD203B41FA5}">
                      <a16:colId xmlns:a16="http://schemas.microsoft.com/office/drawing/2014/main" val="20042"/>
                    </a:ext>
                  </a:extLst>
                </a:gridCol>
                <a:gridCol w="90853">
                  <a:extLst>
                    <a:ext uri="{9D8B030D-6E8A-4147-A177-3AD203B41FA5}">
                      <a16:colId xmlns:a16="http://schemas.microsoft.com/office/drawing/2014/main" val="20043"/>
                    </a:ext>
                  </a:extLst>
                </a:gridCol>
                <a:gridCol w="90853">
                  <a:extLst>
                    <a:ext uri="{9D8B030D-6E8A-4147-A177-3AD203B41FA5}">
                      <a16:colId xmlns:a16="http://schemas.microsoft.com/office/drawing/2014/main" val="20044"/>
                    </a:ext>
                  </a:extLst>
                </a:gridCol>
                <a:gridCol w="90853">
                  <a:extLst>
                    <a:ext uri="{9D8B030D-6E8A-4147-A177-3AD203B41FA5}">
                      <a16:colId xmlns:a16="http://schemas.microsoft.com/office/drawing/2014/main" val="20045"/>
                    </a:ext>
                  </a:extLst>
                </a:gridCol>
                <a:gridCol w="90853">
                  <a:extLst>
                    <a:ext uri="{9D8B030D-6E8A-4147-A177-3AD203B41FA5}">
                      <a16:colId xmlns:a16="http://schemas.microsoft.com/office/drawing/2014/main" val="20046"/>
                    </a:ext>
                  </a:extLst>
                </a:gridCol>
                <a:gridCol w="90853">
                  <a:extLst>
                    <a:ext uri="{9D8B030D-6E8A-4147-A177-3AD203B41FA5}">
                      <a16:colId xmlns:a16="http://schemas.microsoft.com/office/drawing/2014/main" val="20047"/>
                    </a:ext>
                  </a:extLst>
                </a:gridCol>
                <a:gridCol w="90853">
                  <a:extLst>
                    <a:ext uri="{9D8B030D-6E8A-4147-A177-3AD203B41FA5}">
                      <a16:colId xmlns:a16="http://schemas.microsoft.com/office/drawing/2014/main" val="20048"/>
                    </a:ext>
                  </a:extLst>
                </a:gridCol>
                <a:gridCol w="90853">
                  <a:extLst>
                    <a:ext uri="{9D8B030D-6E8A-4147-A177-3AD203B41FA5}">
                      <a16:colId xmlns:a16="http://schemas.microsoft.com/office/drawing/2014/main" val="20049"/>
                    </a:ext>
                  </a:extLst>
                </a:gridCol>
                <a:gridCol w="90853">
                  <a:extLst>
                    <a:ext uri="{9D8B030D-6E8A-4147-A177-3AD203B41FA5}">
                      <a16:colId xmlns:a16="http://schemas.microsoft.com/office/drawing/2014/main" val="20050"/>
                    </a:ext>
                  </a:extLst>
                </a:gridCol>
                <a:gridCol w="90853">
                  <a:extLst>
                    <a:ext uri="{9D8B030D-6E8A-4147-A177-3AD203B41FA5}">
                      <a16:colId xmlns:a16="http://schemas.microsoft.com/office/drawing/2014/main" val="20051"/>
                    </a:ext>
                  </a:extLst>
                </a:gridCol>
                <a:gridCol w="90853">
                  <a:extLst>
                    <a:ext uri="{9D8B030D-6E8A-4147-A177-3AD203B41FA5}">
                      <a16:colId xmlns:a16="http://schemas.microsoft.com/office/drawing/2014/main" val="20052"/>
                    </a:ext>
                  </a:extLst>
                </a:gridCol>
                <a:gridCol w="90853">
                  <a:extLst>
                    <a:ext uri="{9D8B030D-6E8A-4147-A177-3AD203B41FA5}">
                      <a16:colId xmlns:a16="http://schemas.microsoft.com/office/drawing/2014/main" val="20053"/>
                    </a:ext>
                  </a:extLst>
                </a:gridCol>
                <a:gridCol w="90853">
                  <a:extLst>
                    <a:ext uri="{9D8B030D-6E8A-4147-A177-3AD203B41FA5}">
                      <a16:colId xmlns:a16="http://schemas.microsoft.com/office/drawing/2014/main" val="20054"/>
                    </a:ext>
                  </a:extLst>
                </a:gridCol>
                <a:gridCol w="90853">
                  <a:extLst>
                    <a:ext uri="{9D8B030D-6E8A-4147-A177-3AD203B41FA5}">
                      <a16:colId xmlns:a16="http://schemas.microsoft.com/office/drawing/2014/main" val="20055"/>
                    </a:ext>
                  </a:extLst>
                </a:gridCol>
                <a:gridCol w="90853">
                  <a:extLst>
                    <a:ext uri="{9D8B030D-6E8A-4147-A177-3AD203B41FA5}">
                      <a16:colId xmlns:a16="http://schemas.microsoft.com/office/drawing/2014/main" val="20056"/>
                    </a:ext>
                  </a:extLst>
                </a:gridCol>
                <a:gridCol w="90853">
                  <a:extLst>
                    <a:ext uri="{9D8B030D-6E8A-4147-A177-3AD203B41FA5}">
                      <a16:colId xmlns:a16="http://schemas.microsoft.com/office/drawing/2014/main" val="20057"/>
                    </a:ext>
                  </a:extLst>
                </a:gridCol>
                <a:gridCol w="702922">
                  <a:extLst>
                    <a:ext uri="{9D8B030D-6E8A-4147-A177-3AD203B41FA5}">
                      <a16:colId xmlns:a16="http://schemas.microsoft.com/office/drawing/2014/main" val="20058"/>
                    </a:ext>
                  </a:extLst>
                </a:gridCol>
              </a:tblGrid>
              <a:tr h="180738">
                <a:tc rowSpan="4" gridSpan="4">
                  <a:txBody>
                    <a:bodyPr/>
                    <a:lstStyle/>
                    <a:p>
                      <a:pPr algn="ctr" fontAlgn="ctr"/>
                      <a:r>
                        <a:rPr lang="en-US" sz="1300" b="1" i="0" u="none" strike="noStrike" dirty="0">
                          <a:solidFill>
                            <a:srgbClr val="000000"/>
                          </a:solidFill>
                          <a:latin typeface="Arial Narrow"/>
                        </a:rPr>
                        <a:t>PT. ABC</a:t>
                      </a:r>
                    </a:p>
                  </a:txBody>
                  <a:tcPr marL="2534" marR="2534" marT="25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5" gridSpan="34">
                  <a:txBody>
                    <a:bodyPr/>
                    <a:lstStyle/>
                    <a:p>
                      <a:pPr algn="ctr" fontAlgn="ctr"/>
                      <a:r>
                        <a:rPr lang="en-US" sz="1300" b="1" i="0" u="none" strike="noStrike">
                          <a:solidFill>
                            <a:srgbClr val="000000"/>
                          </a:solidFill>
                          <a:latin typeface="Arial Narrow"/>
                        </a:rPr>
                        <a:t>RENCANA TINDAKAN MANAJEMEN LINGKUNGAN</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gridSpan="8">
                  <a:txBody>
                    <a:bodyPr/>
                    <a:lstStyle/>
                    <a:p>
                      <a:pPr algn="ctr" fontAlgn="ctr"/>
                      <a:r>
                        <a:rPr lang="en-US" sz="400" b="1" i="0" u="none" strike="noStrike">
                          <a:solidFill>
                            <a:srgbClr val="000000"/>
                          </a:solidFill>
                          <a:latin typeface="Arial Narrow"/>
                        </a:rPr>
                        <a:t>Mengetahui</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fontAlgn="ctr"/>
                      <a:r>
                        <a:rPr lang="en-US" sz="400" b="1" i="0" u="none" strike="noStrike">
                          <a:solidFill>
                            <a:srgbClr val="000000"/>
                          </a:solidFill>
                          <a:latin typeface="Arial Narrow"/>
                        </a:rPr>
                        <a:t>Dibuat</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l" fontAlgn="ctr"/>
                      <a:r>
                        <a:rPr lang="en-US" sz="300" b="1" i="0" u="none" strike="noStrike">
                          <a:solidFill>
                            <a:srgbClr val="000000"/>
                          </a:solidFill>
                          <a:latin typeface="Arial Narrow"/>
                        </a:rPr>
                        <a:t>No Dok</a:t>
                      </a:r>
                    </a:p>
                  </a:txBody>
                  <a:tcPr marL="2534" marR="2534" marT="2534"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n-US"/>
                    </a:p>
                  </a:txBody>
                  <a:tcPr/>
                </a:tc>
                <a:tc>
                  <a:txBody>
                    <a:bodyPr/>
                    <a:lstStyle/>
                    <a:p>
                      <a:pPr algn="l" fontAlgn="ctr"/>
                      <a:r>
                        <a:rPr lang="en-US" sz="300" b="1" i="0" u="none" strike="noStrike">
                          <a:solidFill>
                            <a:srgbClr val="000000"/>
                          </a:solidFill>
                          <a:latin typeface="Arial Narrow"/>
                        </a:rPr>
                        <a:t> </a:t>
                      </a:r>
                    </a:p>
                  </a:txBody>
                  <a:tcPr marL="2534" marR="2534" marT="2534"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en-US" sz="300" b="1" i="0" u="none" strike="noStrike">
                          <a:solidFill>
                            <a:srgbClr val="000000"/>
                          </a:solidFill>
                          <a:latin typeface="Arial Narrow"/>
                        </a:rPr>
                        <a:t> </a:t>
                      </a:r>
                    </a:p>
                  </a:txBody>
                  <a:tcPr marL="2534" marR="2534" marT="2534"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ctr"/>
                      <a:r>
                        <a:rPr lang="en-US" sz="300" b="1" i="0" u="none" strike="noStrike">
                          <a:solidFill>
                            <a:srgbClr val="000000"/>
                          </a:solidFill>
                          <a:latin typeface="Arial Narrow"/>
                        </a:rPr>
                        <a:t>: EHSMS-F-006</a:t>
                      </a:r>
                    </a:p>
                  </a:txBody>
                  <a:tcPr marL="2534" marR="2534" marT="2534"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0"/>
                  </a:ext>
                </a:extLst>
              </a:tr>
              <a:tr h="249126">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rowSpan="3" gridSpan="8">
                  <a:txBody>
                    <a:bodyPr/>
                    <a:lstStyle/>
                    <a:p>
                      <a:pPr algn="ctr" fontAlgn="ctr"/>
                      <a:r>
                        <a:rPr lang="en-US" sz="400" b="1"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gridSpan="8">
                  <a:txBody>
                    <a:bodyPr/>
                    <a:lstStyle/>
                    <a:p>
                      <a:pPr algn="ctr" fontAlgn="ctr"/>
                      <a:r>
                        <a:rPr lang="en-US" sz="400" b="1"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gridSpan="2">
                  <a:txBody>
                    <a:bodyPr/>
                    <a:lstStyle/>
                    <a:p>
                      <a:pPr algn="l" fontAlgn="ctr"/>
                      <a:r>
                        <a:rPr lang="en-US" sz="300" b="1" i="0" u="none" strike="noStrike">
                          <a:solidFill>
                            <a:srgbClr val="000000"/>
                          </a:solidFill>
                          <a:latin typeface="Arial Narrow"/>
                        </a:rPr>
                        <a:t>Revisi</a:t>
                      </a:r>
                    </a:p>
                  </a:txBody>
                  <a:tcPr marL="2534" marR="2534" marT="2534"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hMerge="1">
                  <a:txBody>
                    <a:bodyPr/>
                    <a:lstStyle/>
                    <a:p>
                      <a:endParaRPr lang="en-US"/>
                    </a:p>
                  </a:txBody>
                  <a:tcPr/>
                </a:tc>
                <a:tc>
                  <a:txBody>
                    <a:bodyPr/>
                    <a:lstStyle/>
                    <a:p>
                      <a:pPr algn="l" fontAlgn="ctr"/>
                      <a:r>
                        <a:rPr lang="en-US" sz="300" b="1" i="0" u="none" strike="noStrike">
                          <a:solidFill>
                            <a:srgbClr val="000000"/>
                          </a:solidFill>
                          <a:latin typeface="Arial Narrow"/>
                        </a:rPr>
                        <a:t> </a:t>
                      </a:r>
                    </a:p>
                  </a:txBody>
                  <a:tcPr marL="2534" marR="2534" marT="2534" marB="0" anchor="ctr">
                    <a:lnL>
                      <a:noFill/>
                    </a:lnL>
                    <a:lnR>
                      <a:noFill/>
                    </a:lnR>
                    <a:lnT>
                      <a:noFill/>
                    </a:lnT>
                    <a:lnB>
                      <a:noFill/>
                    </a:lnB>
                    <a:solidFill>
                      <a:srgbClr val="FFFFFF"/>
                    </a:solidFill>
                  </a:tcPr>
                </a:tc>
                <a:tc>
                  <a:txBody>
                    <a:bodyPr/>
                    <a:lstStyle/>
                    <a:p>
                      <a:pPr algn="l" fontAlgn="ctr"/>
                      <a:r>
                        <a:rPr lang="en-US" sz="300" b="1" i="0" u="none" strike="noStrike">
                          <a:solidFill>
                            <a:srgbClr val="000000"/>
                          </a:solidFill>
                          <a:latin typeface="Arial Narrow"/>
                        </a:rPr>
                        <a:t> </a:t>
                      </a:r>
                    </a:p>
                  </a:txBody>
                  <a:tcPr marL="2534" marR="2534" marT="2534" marB="0" anchor="ctr">
                    <a:lnL>
                      <a:noFill/>
                    </a:lnL>
                    <a:lnR>
                      <a:noFill/>
                    </a:lnR>
                    <a:lnT>
                      <a:noFill/>
                    </a:lnT>
                    <a:lnB>
                      <a:noFill/>
                    </a:lnB>
                    <a:solidFill>
                      <a:srgbClr val="FFFFFF"/>
                    </a:solidFill>
                  </a:tcPr>
                </a:tc>
                <a:tc>
                  <a:txBody>
                    <a:bodyPr/>
                    <a:lstStyle/>
                    <a:p>
                      <a:pPr algn="l" fontAlgn="ctr"/>
                      <a:r>
                        <a:rPr lang="en-US" sz="300" b="1" i="0" u="none" strike="noStrike">
                          <a:solidFill>
                            <a:srgbClr val="000000"/>
                          </a:solidFill>
                          <a:latin typeface="Arial Narrow"/>
                        </a:rPr>
                        <a:t>: 01</a:t>
                      </a:r>
                    </a:p>
                  </a:txBody>
                  <a:tcPr marL="2534" marR="2534" marT="2534" marB="0"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1"/>
                  </a:ext>
                </a:extLst>
              </a:tr>
              <a:tr h="249126">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8"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8"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
                  <a:txBody>
                    <a:bodyPr/>
                    <a:lstStyle/>
                    <a:p>
                      <a:pPr algn="l" fontAlgn="ctr"/>
                      <a:r>
                        <a:rPr lang="en-US" sz="300" b="1" i="0" u="none" strike="noStrike">
                          <a:solidFill>
                            <a:srgbClr val="000000"/>
                          </a:solidFill>
                          <a:latin typeface="Arial Narrow"/>
                        </a:rPr>
                        <a:t>Tgl Efektif</a:t>
                      </a:r>
                    </a:p>
                  </a:txBody>
                  <a:tcPr marL="2534" marR="2534" marT="2534"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a:txBody>
                    <a:bodyPr/>
                    <a:lstStyle/>
                    <a:p>
                      <a:pPr algn="l" fontAlgn="ctr"/>
                      <a:r>
                        <a:rPr lang="en-US" sz="300" b="1" i="0" u="none" strike="noStrike">
                          <a:solidFill>
                            <a:srgbClr val="000000"/>
                          </a:solidFill>
                          <a:latin typeface="Arial Narrow"/>
                        </a:rPr>
                        <a:t> </a:t>
                      </a:r>
                    </a:p>
                  </a:txBody>
                  <a:tcPr marL="2534" marR="2534" marT="2534" marB="0" anchor="ctr">
                    <a:lnL>
                      <a:noFill/>
                    </a:lnL>
                    <a:lnR>
                      <a:noFill/>
                    </a:lnR>
                    <a:lnT>
                      <a:noFill/>
                    </a:lnT>
                    <a:lnB>
                      <a:noFill/>
                    </a:lnB>
                    <a:solidFill>
                      <a:srgbClr val="FFFFFF"/>
                    </a:solidFill>
                  </a:tcPr>
                </a:tc>
                <a:tc>
                  <a:txBody>
                    <a:bodyPr/>
                    <a:lstStyle/>
                    <a:p>
                      <a:pPr algn="l" fontAlgn="ctr"/>
                      <a:r>
                        <a:rPr lang="en-US" sz="300" b="1" i="0" u="none" strike="noStrike">
                          <a:solidFill>
                            <a:srgbClr val="000000"/>
                          </a:solidFill>
                          <a:latin typeface="Arial Narrow"/>
                        </a:rPr>
                        <a:t>: 11 Agust 2015</a:t>
                      </a:r>
                    </a:p>
                  </a:txBody>
                  <a:tcPr marL="2534" marR="2534" marT="2534" marB="0"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2"/>
                  </a:ext>
                </a:extLst>
              </a:tr>
              <a:tr h="249126">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8"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8"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4">
                  <a:txBody>
                    <a:bodyPr/>
                    <a:lstStyle/>
                    <a:p>
                      <a:pPr algn="l" fontAlgn="ctr"/>
                      <a:r>
                        <a:rPr lang="en-US" sz="300" b="1" i="0" u="none" strike="noStrike">
                          <a:solidFill>
                            <a:srgbClr val="000000"/>
                          </a:solidFill>
                          <a:latin typeface="Arial Narrow"/>
                        </a:rPr>
                        <a:t>Department</a:t>
                      </a:r>
                    </a:p>
                  </a:txBody>
                  <a:tcPr marL="2534" marR="2534" marT="2534"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r>
                        <a:rPr lang="en-US" sz="300" b="1" i="0" u="none" strike="noStrike">
                          <a:solidFill>
                            <a:srgbClr val="000000"/>
                          </a:solidFill>
                          <a:latin typeface="Arial Narrow"/>
                        </a:rPr>
                        <a:t>: EHS</a:t>
                      </a:r>
                    </a:p>
                  </a:txBody>
                  <a:tcPr marL="2534" marR="2534" marT="2534" marB="0"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3"/>
                  </a:ext>
                </a:extLst>
              </a:tr>
              <a:tr h="200278">
                <a:tc gridSpan="4">
                  <a:txBody>
                    <a:bodyPr/>
                    <a:lstStyle/>
                    <a:p>
                      <a:pPr algn="ctr" fontAlgn="ctr"/>
                      <a:r>
                        <a:rPr lang="en-US" sz="300" b="1" i="0" u="none" strike="noStrike">
                          <a:solidFill>
                            <a:srgbClr val="000000"/>
                          </a:solidFill>
                          <a:latin typeface="Arial Narrow"/>
                        </a:rPr>
                        <a:t> </a:t>
                      </a:r>
                    </a:p>
                  </a:txBody>
                  <a:tcPr marL="2534" marR="2534" marT="25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8">
                  <a:txBody>
                    <a:bodyPr/>
                    <a:lstStyle/>
                    <a:p>
                      <a:pPr algn="ctr" fontAlgn="ctr"/>
                      <a:r>
                        <a:rPr lang="en-US" sz="400" b="1" i="0" u="none" strike="noStrike">
                          <a:solidFill>
                            <a:srgbClr val="000000"/>
                          </a:solidFill>
                          <a:latin typeface="Arial Narrow"/>
                        </a:rPr>
                        <a:t>MR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fontAlgn="ctr"/>
                      <a:r>
                        <a:rPr lang="en-US" sz="400" b="1" i="0" u="none" strike="noStrike">
                          <a:solidFill>
                            <a:srgbClr val="000000"/>
                          </a:solidFill>
                          <a:latin typeface="Arial Narrow"/>
                        </a:rPr>
                        <a:t>EHS</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r>
                        <a:rPr lang="en-US" sz="300" b="1"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300" b="1" i="0" u="none" strike="noStrike">
                          <a:solidFill>
                            <a:srgbClr val="000000"/>
                          </a:solidFill>
                          <a:latin typeface="Arial Narrow"/>
                        </a:rPr>
                        <a:t> </a:t>
                      </a:r>
                    </a:p>
                  </a:txBody>
                  <a:tcPr marL="2534" marR="2534" marT="2534"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300" b="1" i="0" u="none" strike="noStrike">
                          <a:solidFill>
                            <a:srgbClr val="000000"/>
                          </a:solidFill>
                          <a:latin typeface="Arial Narrow"/>
                        </a:rPr>
                        <a:t> </a:t>
                      </a:r>
                    </a:p>
                  </a:txBody>
                  <a:tcPr marL="2534" marR="2534" marT="2534"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300" b="1" i="0" u="none" strike="noStrike">
                          <a:solidFill>
                            <a:srgbClr val="000000"/>
                          </a:solidFill>
                          <a:latin typeface="Arial Narrow"/>
                        </a:rPr>
                        <a:t> </a:t>
                      </a:r>
                    </a:p>
                  </a:txBody>
                  <a:tcPr marL="2534" marR="2534" marT="2534"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300" b="1" i="0" u="none" strike="noStrike">
                          <a:solidFill>
                            <a:srgbClr val="000000"/>
                          </a:solidFill>
                          <a:latin typeface="Arial Narrow"/>
                        </a:rPr>
                        <a:t> </a:t>
                      </a:r>
                    </a:p>
                  </a:txBody>
                  <a:tcPr marL="2534" marR="2534" marT="2534" marB="0" anchor="ctr">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3043">
                <a:tc rowSpan="3">
                  <a:txBody>
                    <a:bodyPr/>
                    <a:lstStyle/>
                    <a:p>
                      <a:pPr algn="ctr" fontAlgn="ctr"/>
                      <a:r>
                        <a:rPr lang="en-US" sz="700" b="1" i="0" u="none" strike="noStrike" dirty="0">
                          <a:solidFill>
                            <a:srgbClr val="000000"/>
                          </a:solidFill>
                          <a:latin typeface="Arial Narrow"/>
                        </a:rPr>
                        <a:t>NO</a:t>
                      </a:r>
                    </a:p>
                  </a:txBody>
                  <a:tcPr marL="2534" marR="2534" marT="25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700" b="1" i="0" u="none" strike="noStrike" dirty="0">
                          <a:solidFill>
                            <a:srgbClr val="000000"/>
                          </a:solidFill>
                          <a:latin typeface="Arial Narrow"/>
                        </a:rPr>
                        <a:t>ID RT</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700" b="1" i="0" u="none" strike="noStrike" dirty="0" err="1">
                          <a:solidFill>
                            <a:srgbClr val="000000"/>
                          </a:solidFill>
                          <a:latin typeface="Arial Narrow"/>
                        </a:rPr>
                        <a:t>Fungsi</a:t>
                      </a:r>
                      <a:r>
                        <a:rPr lang="en-US" sz="700" b="1" i="0" u="none" strike="noStrike" dirty="0">
                          <a:solidFill>
                            <a:srgbClr val="000000"/>
                          </a:solidFill>
                          <a:latin typeface="Arial Narrow"/>
                        </a:rPr>
                        <a:t> </a:t>
                      </a:r>
                      <a:r>
                        <a:rPr lang="en-US" sz="700" b="1" i="0" u="none" strike="noStrike" dirty="0" err="1">
                          <a:solidFill>
                            <a:srgbClr val="000000"/>
                          </a:solidFill>
                          <a:latin typeface="Arial Narrow"/>
                        </a:rPr>
                        <a:t>Terkait</a:t>
                      </a:r>
                      <a:endParaRPr lang="en-US" sz="700" b="1" i="0" u="none" strike="noStrike" dirty="0">
                        <a:solidFill>
                          <a:srgbClr val="000000"/>
                        </a:solidFill>
                        <a:latin typeface="Arial Narrow"/>
                      </a:endParaRP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700" b="1" i="0" u="none" strike="noStrike" dirty="0">
                          <a:solidFill>
                            <a:srgbClr val="000000"/>
                          </a:solidFill>
                          <a:latin typeface="Arial Narrow"/>
                        </a:rPr>
                        <a:t>Input / </a:t>
                      </a:r>
                      <a:r>
                        <a:rPr lang="en-US" sz="700" b="1" i="0" u="none" strike="noStrike" dirty="0" err="1">
                          <a:solidFill>
                            <a:srgbClr val="000000"/>
                          </a:solidFill>
                          <a:latin typeface="Arial Narrow"/>
                        </a:rPr>
                        <a:t>Referensi</a:t>
                      </a:r>
                      <a:endParaRPr lang="en-US" sz="700" b="1" i="0" u="none" strike="noStrike" dirty="0">
                        <a:solidFill>
                          <a:srgbClr val="000000"/>
                        </a:solidFill>
                        <a:latin typeface="Arial Narrow"/>
                      </a:endParaRP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700" b="1" i="0" u="none" strike="noStrike" dirty="0" err="1">
                          <a:solidFill>
                            <a:srgbClr val="000000"/>
                          </a:solidFill>
                          <a:latin typeface="Arial Narrow"/>
                        </a:rPr>
                        <a:t>Rencana</a:t>
                      </a:r>
                      <a:r>
                        <a:rPr lang="en-US" sz="700" b="1" i="0" u="none" strike="noStrike" dirty="0">
                          <a:solidFill>
                            <a:srgbClr val="000000"/>
                          </a:solidFill>
                          <a:latin typeface="Arial Narrow"/>
                        </a:rPr>
                        <a:t> </a:t>
                      </a:r>
                      <a:r>
                        <a:rPr lang="en-US" sz="700" b="1" i="0" u="none" strike="noStrike" dirty="0" err="1">
                          <a:solidFill>
                            <a:srgbClr val="000000"/>
                          </a:solidFill>
                          <a:latin typeface="Arial Narrow"/>
                        </a:rPr>
                        <a:t>Tindakan</a:t>
                      </a:r>
                      <a:endParaRPr lang="en-US" sz="700" b="1" i="0" u="none" strike="noStrike" dirty="0">
                        <a:solidFill>
                          <a:srgbClr val="000000"/>
                        </a:solidFill>
                        <a:latin typeface="Arial Narrow"/>
                      </a:endParaRP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700" b="1" i="0" u="none" strike="noStrike" dirty="0" err="1">
                          <a:solidFill>
                            <a:srgbClr val="000000"/>
                          </a:solidFill>
                          <a:latin typeface="Arial Narrow"/>
                        </a:rPr>
                        <a:t>Sasaran</a:t>
                      </a:r>
                      <a:endParaRPr lang="en-US" sz="700" b="1" i="0" u="none" strike="noStrike" dirty="0">
                        <a:solidFill>
                          <a:srgbClr val="000000"/>
                        </a:solidFill>
                        <a:latin typeface="Arial Narrow"/>
                      </a:endParaRP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700" b="1" i="0" u="none" strike="noStrike">
                          <a:solidFill>
                            <a:srgbClr val="000000"/>
                          </a:solidFill>
                          <a:latin typeface="Arial Narrow"/>
                        </a:rPr>
                        <a:t>Target</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US" sz="700" b="1" i="0" u="none" strike="noStrike">
                          <a:solidFill>
                            <a:srgbClr val="000000"/>
                          </a:solidFill>
                          <a:latin typeface="Arial Narrow"/>
                        </a:rPr>
                        <a:t>Kebutuhan Sumberdaya</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700" b="1" i="0" u="none" strike="noStrike">
                          <a:solidFill>
                            <a:srgbClr val="000000"/>
                          </a:solidFill>
                          <a:latin typeface="Arial Narrow"/>
                        </a:rPr>
                        <a:t>PIC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700" b="0" i="0" u="none" strike="noStrike">
                          <a:solidFill>
                            <a:srgbClr val="000000"/>
                          </a:solidFill>
                          <a:latin typeface="Arial Narrow"/>
                        </a:rPr>
                        <a:t>Plan -Actual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8">
                  <a:txBody>
                    <a:bodyPr/>
                    <a:lstStyle/>
                    <a:p>
                      <a:pPr algn="ctr" fontAlgn="ctr"/>
                      <a:r>
                        <a:rPr lang="en-US" sz="600" b="0" i="0" u="none" strike="noStrike" dirty="0">
                          <a:solidFill>
                            <a:srgbClr val="000000"/>
                          </a:solidFill>
                          <a:latin typeface="Arial Narrow"/>
                        </a:rPr>
                        <a:t>2015</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3">
                  <a:txBody>
                    <a:bodyPr/>
                    <a:lstStyle/>
                    <a:p>
                      <a:pPr algn="ctr" fontAlgn="ctr"/>
                      <a:r>
                        <a:rPr lang="en-US" sz="700" b="0" i="0" u="none" strike="noStrike">
                          <a:solidFill>
                            <a:srgbClr val="000000"/>
                          </a:solidFill>
                          <a:latin typeface="Arial Narrow"/>
                        </a:rPr>
                        <a:t>Evaluasi akhir</a:t>
                      </a:r>
                    </a:p>
                  </a:txBody>
                  <a:tcPr marL="2534" marR="2534" marT="25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4">
                  <a:txBody>
                    <a:bodyPr/>
                    <a:lstStyle/>
                    <a:p>
                      <a:pPr algn="ctr" fontAlgn="ctr"/>
                      <a:r>
                        <a:rPr lang="en-US" sz="600" b="0" i="0" u="none" strike="noStrike" dirty="0">
                          <a:solidFill>
                            <a:srgbClr val="000000"/>
                          </a:solidFill>
                          <a:latin typeface="Arial Narrow"/>
                        </a:rPr>
                        <a:t>Jan</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a:solidFill>
                            <a:srgbClr val="000000"/>
                          </a:solidFill>
                          <a:latin typeface="Arial Narrow"/>
                        </a:rPr>
                        <a:t>Feb</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dirty="0">
                          <a:solidFill>
                            <a:srgbClr val="000000"/>
                          </a:solidFill>
                          <a:latin typeface="Arial Narrow"/>
                        </a:rPr>
                        <a:t>Mar</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dirty="0">
                          <a:solidFill>
                            <a:srgbClr val="000000"/>
                          </a:solidFill>
                          <a:latin typeface="Arial Narrow"/>
                        </a:rPr>
                        <a:t>Apr</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dirty="0">
                          <a:solidFill>
                            <a:srgbClr val="000000"/>
                          </a:solidFill>
                          <a:latin typeface="Arial Narrow"/>
                        </a:rPr>
                        <a:t>May</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dirty="0">
                          <a:solidFill>
                            <a:srgbClr val="000000"/>
                          </a:solidFill>
                          <a:latin typeface="Arial Narrow"/>
                        </a:rPr>
                        <a:t>Jun</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dirty="0">
                          <a:solidFill>
                            <a:srgbClr val="000000"/>
                          </a:solidFill>
                          <a:latin typeface="Arial Narrow"/>
                        </a:rPr>
                        <a:t>Jul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dirty="0">
                          <a:solidFill>
                            <a:srgbClr val="000000"/>
                          </a:solidFill>
                          <a:latin typeface="Arial Narrow"/>
                        </a:rPr>
                        <a:t>Aug</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dirty="0">
                          <a:solidFill>
                            <a:srgbClr val="000000"/>
                          </a:solidFill>
                          <a:latin typeface="Arial Narrow"/>
                        </a:rPr>
                        <a:t>Sep</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dirty="0">
                          <a:solidFill>
                            <a:srgbClr val="000000"/>
                          </a:solidFill>
                          <a:latin typeface="Arial Narrow"/>
                        </a:rPr>
                        <a:t>Oct</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dirty="0">
                          <a:solidFill>
                            <a:srgbClr val="000000"/>
                          </a:solidFill>
                          <a:latin typeface="Arial Narrow"/>
                        </a:rPr>
                        <a:t>Nov</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dirty="0">
                          <a:solidFill>
                            <a:srgbClr val="000000"/>
                          </a:solidFill>
                          <a:latin typeface="Arial Narrow"/>
                        </a:rPr>
                        <a:t>Dec</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16608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1</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2</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3</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latin typeface="Arial Narrow"/>
                        </a:rPr>
                        <a:t>4</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r h="279736">
                <a:tc rowSpan="2">
                  <a:txBody>
                    <a:bodyPr/>
                    <a:lstStyle/>
                    <a:p>
                      <a:pPr algn="ctr" fontAlgn="ctr"/>
                      <a:r>
                        <a:rPr lang="en-US" sz="700" b="0" i="0" u="none" strike="noStrike">
                          <a:solidFill>
                            <a:srgbClr val="000000"/>
                          </a:solidFill>
                          <a:latin typeface="Arial Narrow"/>
                        </a:rPr>
                        <a:t>1</a:t>
                      </a:r>
                    </a:p>
                  </a:txBody>
                  <a:tcPr marL="2534" marR="2534" marT="25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Plan </a:t>
                      </a:r>
                      <a:br>
                        <a:rPr lang="en-US" sz="700" b="0" i="0" u="none" strike="noStrike">
                          <a:solidFill>
                            <a:srgbClr val="000000"/>
                          </a:solidFill>
                          <a:latin typeface="Arial Narrow"/>
                        </a:rPr>
                      </a:br>
                      <a:r>
                        <a:rPr lang="en-US" sz="700" b="0" i="0" u="none" strike="noStrike">
                          <a:solidFill>
                            <a:srgbClr val="000000"/>
                          </a:solidFill>
                          <a:latin typeface="Arial Narrow"/>
                        </a:rPr>
                        <a:t>(Tgll)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FFFFFF"/>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7973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b="0" i="0" u="none" strike="noStrike" dirty="0">
                          <a:solidFill>
                            <a:srgbClr val="000000"/>
                          </a:solidFill>
                          <a:latin typeface="Arial Narrow"/>
                        </a:rPr>
                        <a:t>Actual</a:t>
                      </a:r>
                      <a:br>
                        <a:rPr lang="en-US" sz="700" b="0" i="0" u="none" strike="noStrike" dirty="0">
                          <a:solidFill>
                            <a:srgbClr val="000000"/>
                          </a:solidFill>
                          <a:latin typeface="Arial Narrow"/>
                        </a:rPr>
                      </a:br>
                      <a:r>
                        <a:rPr lang="en-US" sz="700" b="0" i="0" u="none" strike="noStrike" dirty="0">
                          <a:solidFill>
                            <a:srgbClr val="000000"/>
                          </a:solidFill>
                          <a:latin typeface="Arial Narrow"/>
                        </a:rPr>
                        <a:t>(</a:t>
                      </a:r>
                      <a:r>
                        <a:rPr lang="en-US" sz="700" b="0" i="0" u="none" strike="noStrike" dirty="0" err="1">
                          <a:solidFill>
                            <a:srgbClr val="000000"/>
                          </a:solidFill>
                          <a:latin typeface="Arial Narrow"/>
                        </a:rPr>
                        <a:t>Tgl</a:t>
                      </a:r>
                      <a:r>
                        <a:rPr lang="en-US" sz="700" b="0" i="0" u="none" strike="noStrike" dirty="0">
                          <a:solidFill>
                            <a:srgbClr val="000000"/>
                          </a:solidFill>
                          <a:latin typeface="Arial Narrow"/>
                        </a:rPr>
                        <a:t>)</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extLst>
                  <a:ext uri="{0D108BD9-81ED-4DB2-BD59-A6C34878D82A}">
                    <a16:rowId xmlns:a16="http://schemas.microsoft.com/office/drawing/2014/main" val="10009"/>
                  </a:ext>
                </a:extLst>
              </a:tr>
              <a:tr h="279736">
                <a:tc rowSpan="2">
                  <a:txBody>
                    <a:bodyPr/>
                    <a:lstStyle/>
                    <a:p>
                      <a:pPr algn="ctr" fontAlgn="ctr"/>
                      <a:r>
                        <a:rPr lang="en-US" sz="700" b="0" i="0" u="none" strike="noStrike">
                          <a:solidFill>
                            <a:srgbClr val="000000"/>
                          </a:solidFill>
                          <a:latin typeface="Arial Narrow"/>
                        </a:rPr>
                        <a:t> </a:t>
                      </a:r>
                    </a:p>
                  </a:txBody>
                  <a:tcPr marL="2534" marR="2534" marT="25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Plan </a:t>
                      </a:r>
                      <a:br>
                        <a:rPr lang="en-US" sz="700" b="0" i="0" u="none" strike="noStrike">
                          <a:solidFill>
                            <a:srgbClr val="000000"/>
                          </a:solidFill>
                          <a:latin typeface="Arial Narrow"/>
                        </a:rPr>
                      </a:br>
                      <a:r>
                        <a:rPr lang="en-US" sz="700" b="0" i="0" u="none" strike="noStrike">
                          <a:solidFill>
                            <a:srgbClr val="000000"/>
                          </a:solidFill>
                          <a:latin typeface="Arial Narrow"/>
                        </a:rPr>
                        <a:t>(Tgll)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FFFFFF"/>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7973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b="0" i="0" u="none" strike="noStrike">
                          <a:solidFill>
                            <a:srgbClr val="000000"/>
                          </a:solidFill>
                          <a:latin typeface="Arial Narrow"/>
                        </a:rPr>
                        <a:t>Actual</a:t>
                      </a:r>
                      <a:br>
                        <a:rPr lang="en-US" sz="700" b="0" i="0" u="none" strike="noStrike">
                          <a:solidFill>
                            <a:srgbClr val="000000"/>
                          </a:solidFill>
                          <a:latin typeface="Arial Narrow"/>
                        </a:rPr>
                      </a:br>
                      <a:r>
                        <a:rPr lang="en-US" sz="700" b="0" i="0" u="none" strike="noStrike">
                          <a:solidFill>
                            <a:srgbClr val="000000"/>
                          </a:solidFill>
                          <a:latin typeface="Arial Narrow"/>
                        </a:rPr>
                        <a:t>(Tgl)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extLst>
                  <a:ext uri="{0D108BD9-81ED-4DB2-BD59-A6C34878D82A}">
                    <a16:rowId xmlns:a16="http://schemas.microsoft.com/office/drawing/2014/main" val="10011"/>
                  </a:ext>
                </a:extLst>
              </a:tr>
              <a:tr h="279736">
                <a:tc rowSpan="2">
                  <a:txBody>
                    <a:bodyPr/>
                    <a:lstStyle/>
                    <a:p>
                      <a:pPr algn="ctr" fontAlgn="ctr"/>
                      <a:r>
                        <a:rPr lang="en-US" sz="700" b="0" i="0" u="none" strike="noStrike">
                          <a:solidFill>
                            <a:srgbClr val="000000"/>
                          </a:solidFill>
                          <a:latin typeface="Arial Narrow"/>
                        </a:rPr>
                        <a:t> </a:t>
                      </a:r>
                    </a:p>
                  </a:txBody>
                  <a:tcPr marL="2534" marR="2534" marT="25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Plan </a:t>
                      </a:r>
                      <a:br>
                        <a:rPr lang="en-US" sz="700" b="0" i="0" u="none" strike="noStrike">
                          <a:solidFill>
                            <a:srgbClr val="000000"/>
                          </a:solidFill>
                          <a:latin typeface="Arial Narrow"/>
                        </a:rPr>
                      </a:br>
                      <a:r>
                        <a:rPr lang="en-US" sz="700" b="0" i="0" u="none" strike="noStrike">
                          <a:solidFill>
                            <a:srgbClr val="000000"/>
                          </a:solidFill>
                          <a:latin typeface="Arial Narrow"/>
                        </a:rPr>
                        <a:t>(Tgll)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FFFFFF"/>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7973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b="0" i="0" u="none" strike="noStrike">
                          <a:solidFill>
                            <a:srgbClr val="000000"/>
                          </a:solidFill>
                          <a:latin typeface="Arial Narrow"/>
                        </a:rPr>
                        <a:t>Actual</a:t>
                      </a:r>
                      <a:br>
                        <a:rPr lang="en-US" sz="700" b="0" i="0" u="none" strike="noStrike">
                          <a:solidFill>
                            <a:srgbClr val="000000"/>
                          </a:solidFill>
                          <a:latin typeface="Arial Narrow"/>
                        </a:rPr>
                      </a:br>
                      <a:r>
                        <a:rPr lang="en-US" sz="700" b="0" i="0" u="none" strike="noStrike">
                          <a:solidFill>
                            <a:srgbClr val="000000"/>
                          </a:solidFill>
                          <a:latin typeface="Arial Narrow"/>
                        </a:rPr>
                        <a:t>(Tgl)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extLst>
                  <a:ext uri="{0D108BD9-81ED-4DB2-BD59-A6C34878D82A}">
                    <a16:rowId xmlns:a16="http://schemas.microsoft.com/office/drawing/2014/main" val="10013"/>
                  </a:ext>
                </a:extLst>
              </a:tr>
              <a:tr h="279736">
                <a:tc rowSpan="2">
                  <a:txBody>
                    <a:bodyPr/>
                    <a:lstStyle/>
                    <a:p>
                      <a:pPr algn="ctr" fontAlgn="ctr"/>
                      <a:r>
                        <a:rPr lang="en-US" sz="700" b="0" i="0" u="none" strike="noStrike">
                          <a:solidFill>
                            <a:srgbClr val="000000"/>
                          </a:solidFill>
                          <a:latin typeface="Arial Narrow"/>
                        </a:rPr>
                        <a:t> </a:t>
                      </a:r>
                    </a:p>
                  </a:txBody>
                  <a:tcPr marL="2534" marR="2534" marT="25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Plan </a:t>
                      </a:r>
                      <a:br>
                        <a:rPr lang="en-US" sz="700" b="0" i="0" u="none" strike="noStrike">
                          <a:solidFill>
                            <a:srgbClr val="000000"/>
                          </a:solidFill>
                          <a:latin typeface="Arial Narrow"/>
                        </a:rPr>
                      </a:br>
                      <a:r>
                        <a:rPr lang="en-US" sz="700" b="0" i="0" u="none" strike="noStrike">
                          <a:solidFill>
                            <a:srgbClr val="000000"/>
                          </a:solidFill>
                          <a:latin typeface="Arial Narrow"/>
                        </a:rPr>
                        <a:t>(Tgll)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27973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b="0" i="0" u="none" strike="noStrike">
                          <a:solidFill>
                            <a:srgbClr val="000000"/>
                          </a:solidFill>
                          <a:latin typeface="Arial Narrow"/>
                        </a:rPr>
                        <a:t>Actual</a:t>
                      </a:r>
                      <a:br>
                        <a:rPr lang="en-US" sz="700" b="0" i="0" u="none" strike="noStrike">
                          <a:solidFill>
                            <a:srgbClr val="000000"/>
                          </a:solidFill>
                          <a:latin typeface="Arial Narrow"/>
                        </a:rPr>
                      </a:br>
                      <a:r>
                        <a:rPr lang="en-US" sz="700" b="0" i="0" u="none" strike="noStrike">
                          <a:solidFill>
                            <a:srgbClr val="000000"/>
                          </a:solidFill>
                          <a:latin typeface="Arial Narrow"/>
                        </a:rPr>
                        <a:t>(Tgl)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extLst>
                  <a:ext uri="{0D108BD9-81ED-4DB2-BD59-A6C34878D82A}">
                    <a16:rowId xmlns:a16="http://schemas.microsoft.com/office/drawing/2014/main" val="10015"/>
                  </a:ext>
                </a:extLst>
              </a:tr>
              <a:tr h="279736">
                <a:tc rowSpan="2">
                  <a:txBody>
                    <a:bodyPr/>
                    <a:lstStyle/>
                    <a:p>
                      <a:pPr algn="ctr" fontAlgn="ctr"/>
                      <a:r>
                        <a:rPr lang="en-US" sz="700" b="0" i="0" u="none" strike="noStrike">
                          <a:solidFill>
                            <a:srgbClr val="000000"/>
                          </a:solidFill>
                          <a:latin typeface="Arial Narrow"/>
                        </a:rPr>
                        <a:t> </a:t>
                      </a:r>
                    </a:p>
                  </a:txBody>
                  <a:tcPr marL="2534" marR="2534" marT="25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Plan </a:t>
                      </a:r>
                      <a:br>
                        <a:rPr lang="en-US" sz="700" b="0" i="0" u="none" strike="noStrike">
                          <a:solidFill>
                            <a:srgbClr val="000000"/>
                          </a:solidFill>
                          <a:latin typeface="Arial Narrow"/>
                        </a:rPr>
                      </a:br>
                      <a:r>
                        <a:rPr lang="en-US" sz="700" b="0" i="0" u="none" strike="noStrike">
                          <a:solidFill>
                            <a:srgbClr val="000000"/>
                          </a:solidFill>
                          <a:latin typeface="Arial Narrow"/>
                        </a:rPr>
                        <a:t>(Tgll)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27973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b="0" i="0" u="none" strike="noStrike">
                          <a:solidFill>
                            <a:srgbClr val="000000"/>
                          </a:solidFill>
                          <a:latin typeface="Arial Narrow"/>
                        </a:rPr>
                        <a:t>Actual</a:t>
                      </a:r>
                      <a:br>
                        <a:rPr lang="en-US" sz="700" b="0" i="0" u="none" strike="noStrike">
                          <a:solidFill>
                            <a:srgbClr val="000000"/>
                          </a:solidFill>
                          <a:latin typeface="Arial Narrow"/>
                        </a:rPr>
                      </a:br>
                      <a:r>
                        <a:rPr lang="en-US" sz="700" b="0" i="0" u="none" strike="noStrike">
                          <a:solidFill>
                            <a:srgbClr val="000000"/>
                          </a:solidFill>
                          <a:latin typeface="Arial Narrow"/>
                        </a:rPr>
                        <a:t>(Tgl)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extLst>
                  <a:ext uri="{0D108BD9-81ED-4DB2-BD59-A6C34878D82A}">
                    <a16:rowId xmlns:a16="http://schemas.microsoft.com/office/drawing/2014/main" val="10017"/>
                  </a:ext>
                </a:extLst>
              </a:tr>
              <a:tr h="279736">
                <a:tc rowSpan="2">
                  <a:txBody>
                    <a:bodyPr/>
                    <a:lstStyle/>
                    <a:p>
                      <a:pPr algn="ctr" fontAlgn="ctr"/>
                      <a:r>
                        <a:rPr lang="en-US" sz="700" b="0" i="0" u="none" strike="noStrike">
                          <a:solidFill>
                            <a:srgbClr val="000000"/>
                          </a:solidFill>
                          <a:latin typeface="Arial Narrow"/>
                        </a:rPr>
                        <a:t> </a:t>
                      </a:r>
                    </a:p>
                  </a:txBody>
                  <a:tcPr marL="2534" marR="2534" marT="25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Plan </a:t>
                      </a:r>
                      <a:br>
                        <a:rPr lang="en-US" sz="700" b="0" i="0" u="none" strike="noStrike">
                          <a:solidFill>
                            <a:srgbClr val="000000"/>
                          </a:solidFill>
                          <a:latin typeface="Arial Narrow"/>
                        </a:rPr>
                      </a:br>
                      <a:r>
                        <a:rPr lang="en-US" sz="700" b="0" i="0" u="none" strike="noStrike">
                          <a:solidFill>
                            <a:srgbClr val="000000"/>
                          </a:solidFill>
                          <a:latin typeface="Arial Narrow"/>
                        </a:rPr>
                        <a:t>(Tgll)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27973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b="0" i="0" u="none" strike="noStrike">
                          <a:solidFill>
                            <a:srgbClr val="000000"/>
                          </a:solidFill>
                          <a:latin typeface="Arial Narrow"/>
                        </a:rPr>
                        <a:t>Actual</a:t>
                      </a:r>
                      <a:br>
                        <a:rPr lang="en-US" sz="700" b="0" i="0" u="none" strike="noStrike">
                          <a:solidFill>
                            <a:srgbClr val="000000"/>
                          </a:solidFill>
                          <a:latin typeface="Arial Narrow"/>
                        </a:rPr>
                      </a:br>
                      <a:r>
                        <a:rPr lang="en-US" sz="700" b="0" i="0" u="none" strike="noStrike">
                          <a:solidFill>
                            <a:srgbClr val="000000"/>
                          </a:solidFill>
                          <a:latin typeface="Arial Narrow"/>
                        </a:rPr>
                        <a:t>(Tgl)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extLst>
                  <a:ext uri="{0D108BD9-81ED-4DB2-BD59-A6C34878D82A}">
                    <a16:rowId xmlns:a16="http://schemas.microsoft.com/office/drawing/2014/main" val="10019"/>
                  </a:ext>
                </a:extLst>
              </a:tr>
              <a:tr h="279736">
                <a:tc rowSpan="2">
                  <a:txBody>
                    <a:bodyPr/>
                    <a:lstStyle/>
                    <a:p>
                      <a:pPr algn="ctr" fontAlgn="ctr"/>
                      <a:r>
                        <a:rPr lang="en-US" sz="700" b="0" i="0" u="none" strike="noStrike">
                          <a:solidFill>
                            <a:srgbClr val="000000"/>
                          </a:solidFill>
                          <a:latin typeface="Arial Narrow"/>
                        </a:rPr>
                        <a:t> </a:t>
                      </a:r>
                    </a:p>
                  </a:txBody>
                  <a:tcPr marL="2534" marR="2534" marT="25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Plan </a:t>
                      </a:r>
                      <a:br>
                        <a:rPr lang="en-US" sz="700" b="0" i="0" u="none" strike="noStrike">
                          <a:solidFill>
                            <a:srgbClr val="000000"/>
                          </a:solidFill>
                          <a:latin typeface="Arial Narrow"/>
                        </a:rPr>
                      </a:br>
                      <a:r>
                        <a:rPr lang="en-US" sz="700" b="0" i="0" u="none" strike="noStrike">
                          <a:solidFill>
                            <a:srgbClr val="000000"/>
                          </a:solidFill>
                          <a:latin typeface="Arial Narrow"/>
                        </a:rPr>
                        <a:t>(Tgll)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r h="27973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b="0" i="0" u="none" strike="noStrike">
                          <a:solidFill>
                            <a:srgbClr val="000000"/>
                          </a:solidFill>
                          <a:latin typeface="Arial Narrow"/>
                        </a:rPr>
                        <a:t>Actual</a:t>
                      </a:r>
                      <a:br>
                        <a:rPr lang="en-US" sz="700" b="0" i="0" u="none" strike="noStrike">
                          <a:solidFill>
                            <a:srgbClr val="000000"/>
                          </a:solidFill>
                          <a:latin typeface="Arial Narrow"/>
                        </a:rPr>
                      </a:br>
                      <a:r>
                        <a:rPr lang="en-US" sz="700" b="0" i="0" u="none" strike="noStrike">
                          <a:solidFill>
                            <a:srgbClr val="000000"/>
                          </a:solidFill>
                          <a:latin typeface="Arial Narrow"/>
                        </a:rPr>
                        <a:t>(Tgl)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extLst>
                  <a:ext uri="{0D108BD9-81ED-4DB2-BD59-A6C34878D82A}">
                    <a16:rowId xmlns:a16="http://schemas.microsoft.com/office/drawing/2014/main" val="10021"/>
                  </a:ext>
                </a:extLst>
              </a:tr>
              <a:tr h="279736">
                <a:tc rowSpan="2">
                  <a:txBody>
                    <a:bodyPr/>
                    <a:lstStyle/>
                    <a:p>
                      <a:pPr algn="ctr" fontAlgn="ctr"/>
                      <a:r>
                        <a:rPr lang="en-US" sz="700" b="0" i="0" u="none" strike="noStrike">
                          <a:solidFill>
                            <a:srgbClr val="000000"/>
                          </a:solidFill>
                          <a:latin typeface="Arial Narrow"/>
                        </a:rPr>
                        <a:t> </a:t>
                      </a:r>
                    </a:p>
                  </a:txBody>
                  <a:tcPr marL="2534" marR="2534" marT="25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Plan </a:t>
                      </a:r>
                      <a:br>
                        <a:rPr lang="en-US" sz="700" b="0" i="0" u="none" strike="noStrike">
                          <a:solidFill>
                            <a:srgbClr val="000000"/>
                          </a:solidFill>
                          <a:latin typeface="Arial Narrow"/>
                        </a:rPr>
                      </a:br>
                      <a:r>
                        <a:rPr lang="en-US" sz="700" b="0" i="0" u="none" strike="noStrike">
                          <a:solidFill>
                            <a:srgbClr val="000000"/>
                          </a:solidFill>
                          <a:latin typeface="Arial Narrow"/>
                        </a:rPr>
                        <a:t>(Tgll)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7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27973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300" b="0" i="0" u="none" strike="noStrike">
                          <a:solidFill>
                            <a:srgbClr val="000000"/>
                          </a:solidFill>
                          <a:latin typeface="Arial Narrow"/>
                        </a:rPr>
                        <a:t>Actual</a:t>
                      </a:r>
                      <a:br>
                        <a:rPr lang="en-US" sz="300" b="0" i="0" u="none" strike="noStrike">
                          <a:solidFill>
                            <a:srgbClr val="000000"/>
                          </a:solidFill>
                          <a:latin typeface="Arial Narrow"/>
                        </a:rPr>
                      </a:br>
                      <a:r>
                        <a:rPr lang="en-US" sz="300" b="0" i="0" u="none" strike="noStrike">
                          <a:solidFill>
                            <a:srgbClr val="000000"/>
                          </a:solidFill>
                          <a:latin typeface="Arial Narrow"/>
                        </a:rPr>
                        <a:t>(Tgl)</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300" b="0" i="0" u="none" strike="noStrike" dirty="0">
                          <a:solidFill>
                            <a:srgbClr val="000000"/>
                          </a:solidFill>
                          <a:latin typeface="Arial Narrow"/>
                        </a:rPr>
                        <a:t> </a:t>
                      </a:r>
                    </a:p>
                  </a:txBody>
                  <a:tcPr marL="2534" marR="2534" marT="25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extLst>
                  <a:ext uri="{0D108BD9-81ED-4DB2-BD59-A6C34878D82A}">
                    <a16:rowId xmlns:a16="http://schemas.microsoft.com/office/drawing/2014/main" val="10023"/>
                  </a:ext>
                </a:extLst>
              </a:tr>
            </a:tbl>
          </a:graphicData>
        </a:graphic>
      </p:graphicFrame>
      <p:pic>
        <p:nvPicPr>
          <p:cNvPr id="13" name="Picture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7848" y="2769587"/>
            <a:ext cx="3231759" cy="2171742"/>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descr="sasaran.jpg"/>
          <p:cNvPicPr>
            <a:picLocks noChangeAspect="1"/>
          </p:cNvPicPr>
          <p:nvPr/>
        </p:nvPicPr>
        <p:blipFill>
          <a:blip r:embed="rId3">
            <a:clrChange>
              <a:clrFrom>
                <a:srgbClr val="FBFBFB"/>
              </a:clrFrom>
              <a:clrTo>
                <a:srgbClr val="FBFBFB">
                  <a:alpha val="0"/>
                </a:srgbClr>
              </a:clrTo>
            </a:clrChange>
            <a:lum bright="75000" contrast="-27000"/>
            <a:extLst>
              <a:ext uri="{BEBA8EAE-BF5A-486C-A8C5-ECC9F3942E4B}">
                <a14:imgProps xmlns:a14="http://schemas.microsoft.com/office/drawing/2010/main">
                  <a14:imgLayer r:embed="rId4">
                    <a14:imgEffect>
                      <a14:colorTemperature colorTemp="11200"/>
                    </a14:imgEffect>
                  </a14:imgLayer>
                </a14:imgProps>
              </a:ext>
            </a:extLst>
          </a:blip>
          <a:srcRect t="15873" r="43787" b="16825"/>
          <a:stretch>
            <a:fillRect/>
          </a:stretch>
        </p:blipFill>
        <p:spPr>
          <a:xfrm>
            <a:off x="7173673" y="420920"/>
            <a:ext cx="2725056" cy="4615543"/>
          </a:xfrm>
          <a:prstGeom prst="rect">
            <a:avLst/>
          </a:prstGeom>
        </p:spPr>
      </p:pic>
      <p:sp>
        <p:nvSpPr>
          <p:cNvPr id="17" name="Left Arrow 16"/>
          <p:cNvSpPr/>
          <p:nvPr/>
        </p:nvSpPr>
        <p:spPr>
          <a:xfrm rot="10800000">
            <a:off x="6147872" y="1353658"/>
            <a:ext cx="529716" cy="1533833"/>
          </a:xfrm>
          <a:prstGeom prst="leftArrow">
            <a:avLst/>
          </a:prstGeom>
          <a:solidFill>
            <a:srgbClr val="00FF0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35077" y="3851996"/>
            <a:ext cx="4238661" cy="1938992"/>
          </a:xfrm>
          <a:prstGeom prst="rect">
            <a:avLst/>
          </a:prstGeom>
          <a:noFill/>
          <a:ln w="19050">
            <a:solidFill>
              <a:srgbClr val="FF0000"/>
            </a:solidFill>
            <a:prstDash val="dash"/>
          </a:ln>
        </p:spPr>
        <p:txBody>
          <a:bodyPr wrap="none" rtlCol="0">
            <a:spAutoFit/>
          </a:bodyPr>
          <a:lstStyle/>
          <a:p>
            <a:r>
              <a:rPr lang="en-US" sz="2000" b="1" dirty="0" err="1">
                <a:latin typeface="Arial Narrow" pitchFamily="34" charset="0"/>
              </a:rPr>
              <a:t>Sasaran</a:t>
            </a:r>
            <a:r>
              <a:rPr lang="en-US" sz="2000" b="1" dirty="0">
                <a:latin typeface="Arial Narrow" pitchFamily="34" charset="0"/>
              </a:rPr>
              <a:t> </a:t>
            </a:r>
            <a:r>
              <a:rPr lang="en-US" sz="2000" b="1" dirty="0" err="1">
                <a:latin typeface="Arial Narrow" pitchFamily="34" charset="0"/>
              </a:rPr>
              <a:t>lingkungan</a:t>
            </a:r>
            <a:r>
              <a:rPr lang="en-US" sz="2000" b="1" dirty="0">
                <a:latin typeface="Arial Narrow" pitchFamily="34" charset="0"/>
              </a:rPr>
              <a:t> </a:t>
            </a:r>
            <a:r>
              <a:rPr lang="en-US" sz="2000" b="1" dirty="0" err="1">
                <a:latin typeface="Arial Narrow" pitchFamily="34" charset="0"/>
              </a:rPr>
              <a:t>harus</a:t>
            </a:r>
            <a:r>
              <a:rPr lang="en-US" sz="2000" b="1" dirty="0">
                <a:latin typeface="Arial Narrow" pitchFamily="34" charset="0"/>
              </a:rPr>
              <a:t> :</a:t>
            </a:r>
          </a:p>
          <a:p>
            <a:pPr marL="342900" indent="-342900">
              <a:buAutoNum type="arabicPeriod"/>
            </a:pPr>
            <a:r>
              <a:rPr lang="en-US" sz="2000" dirty="0" err="1">
                <a:latin typeface="Arial Narrow" pitchFamily="34" charset="0"/>
              </a:rPr>
              <a:t>konsisten</a:t>
            </a:r>
            <a:r>
              <a:rPr lang="en-US" sz="2000" dirty="0">
                <a:latin typeface="Arial Narrow" pitchFamily="34" charset="0"/>
              </a:rPr>
              <a:t> </a:t>
            </a:r>
            <a:r>
              <a:rPr lang="en-US" sz="2000" dirty="0" err="1">
                <a:latin typeface="Arial Narrow" pitchFamily="34" charset="0"/>
              </a:rPr>
              <a:t>dengan</a:t>
            </a:r>
            <a:r>
              <a:rPr lang="en-US" sz="2000" dirty="0">
                <a:latin typeface="Arial Narrow" pitchFamily="34" charset="0"/>
              </a:rPr>
              <a:t> </a:t>
            </a:r>
            <a:r>
              <a:rPr lang="en-US" sz="2000" dirty="0" err="1">
                <a:latin typeface="Arial Narrow" pitchFamily="34" charset="0"/>
              </a:rPr>
              <a:t>kebijakan</a:t>
            </a:r>
            <a:r>
              <a:rPr lang="en-US" sz="2000" dirty="0">
                <a:latin typeface="Arial Narrow" pitchFamily="34" charset="0"/>
              </a:rPr>
              <a:t> </a:t>
            </a:r>
            <a:r>
              <a:rPr lang="en-US" sz="2000" dirty="0" err="1">
                <a:latin typeface="Arial Narrow" pitchFamily="34" charset="0"/>
              </a:rPr>
              <a:t>lingkungan</a:t>
            </a:r>
            <a:endParaRPr lang="en-US" sz="2000" dirty="0">
              <a:latin typeface="Arial Narrow" pitchFamily="34" charset="0"/>
            </a:endParaRPr>
          </a:p>
          <a:p>
            <a:pPr marL="342900" indent="-342900">
              <a:buAutoNum type="arabicPeriod"/>
            </a:pPr>
            <a:r>
              <a:rPr lang="en-US" sz="2000" dirty="0" err="1">
                <a:latin typeface="Arial Narrow" pitchFamily="34" charset="0"/>
              </a:rPr>
              <a:t>terukur</a:t>
            </a:r>
            <a:r>
              <a:rPr lang="en-US" sz="2000" dirty="0">
                <a:latin typeface="Arial Narrow" pitchFamily="34" charset="0"/>
              </a:rPr>
              <a:t> (</a:t>
            </a:r>
            <a:r>
              <a:rPr lang="en-US" sz="2000" dirty="0" err="1">
                <a:latin typeface="Arial Narrow" pitchFamily="34" charset="0"/>
              </a:rPr>
              <a:t>jika</a:t>
            </a:r>
            <a:r>
              <a:rPr lang="en-US" sz="2000" dirty="0">
                <a:latin typeface="Arial Narrow" pitchFamily="34" charset="0"/>
              </a:rPr>
              <a:t> </a:t>
            </a:r>
            <a:r>
              <a:rPr lang="en-US" sz="2000" dirty="0" err="1">
                <a:latin typeface="Arial Narrow" pitchFamily="34" charset="0"/>
              </a:rPr>
              <a:t>dapat</a:t>
            </a:r>
            <a:r>
              <a:rPr lang="en-US" sz="2000" dirty="0">
                <a:latin typeface="Arial Narrow" pitchFamily="34" charset="0"/>
              </a:rPr>
              <a:t> </a:t>
            </a:r>
            <a:r>
              <a:rPr lang="en-US" sz="2000" dirty="0" err="1">
                <a:latin typeface="Arial Narrow" pitchFamily="34" charset="0"/>
              </a:rPr>
              <a:t>dilakukan</a:t>
            </a:r>
            <a:r>
              <a:rPr lang="en-US" sz="2000" dirty="0">
                <a:latin typeface="Arial Narrow" pitchFamily="34" charset="0"/>
              </a:rPr>
              <a:t>)</a:t>
            </a:r>
          </a:p>
          <a:p>
            <a:pPr marL="342900" indent="-342900">
              <a:buAutoNum type="arabicPeriod"/>
            </a:pPr>
            <a:r>
              <a:rPr lang="en-US" sz="2000" dirty="0" err="1">
                <a:latin typeface="Arial Narrow" pitchFamily="34" charset="0"/>
              </a:rPr>
              <a:t>dipantau</a:t>
            </a:r>
            <a:endParaRPr lang="en-US" sz="2000" dirty="0">
              <a:latin typeface="Arial Narrow" pitchFamily="34" charset="0"/>
            </a:endParaRPr>
          </a:p>
          <a:p>
            <a:pPr marL="342900" indent="-342900">
              <a:buAutoNum type="arabicPeriod"/>
            </a:pPr>
            <a:r>
              <a:rPr lang="en-US" sz="2000" dirty="0" err="1">
                <a:latin typeface="Arial Narrow" pitchFamily="34" charset="0"/>
              </a:rPr>
              <a:t>dikomunikasikan</a:t>
            </a:r>
            <a:endParaRPr lang="en-US" sz="2000" dirty="0">
              <a:latin typeface="Arial Narrow" pitchFamily="34" charset="0"/>
            </a:endParaRPr>
          </a:p>
          <a:p>
            <a:pPr marL="342900" indent="-342900">
              <a:buAutoNum type="arabicPeriod"/>
            </a:pPr>
            <a:r>
              <a:rPr lang="en-US" sz="2000" dirty="0" err="1">
                <a:latin typeface="Arial Narrow" pitchFamily="34" charset="0"/>
              </a:rPr>
              <a:t>dimutakhirkan</a:t>
            </a:r>
            <a:r>
              <a:rPr lang="en-US" sz="2000" dirty="0">
                <a:latin typeface="Arial Narrow" pitchFamily="34" charset="0"/>
              </a:rPr>
              <a:t> </a:t>
            </a:r>
            <a:r>
              <a:rPr lang="en-US" sz="2000" dirty="0" err="1">
                <a:latin typeface="Arial Narrow" pitchFamily="34" charset="0"/>
              </a:rPr>
              <a:t>jika</a:t>
            </a:r>
            <a:r>
              <a:rPr lang="en-US" sz="2000" dirty="0">
                <a:latin typeface="Arial Narrow" pitchFamily="34" charset="0"/>
              </a:rPr>
              <a:t> </a:t>
            </a:r>
            <a:r>
              <a:rPr lang="en-US" sz="2000" dirty="0" err="1">
                <a:latin typeface="Arial Narrow" pitchFamily="34" charset="0"/>
              </a:rPr>
              <a:t>sesuai</a:t>
            </a:r>
            <a:endParaRPr lang="en-US" sz="2000" dirty="0">
              <a:latin typeface="Arial Narrow" pitchFamily="34" charset="0"/>
            </a:endParaRPr>
          </a:p>
        </p:txBody>
      </p:sp>
      <p:sp>
        <p:nvSpPr>
          <p:cNvPr id="29" name="TextBox 28"/>
          <p:cNvSpPr txBox="1"/>
          <p:nvPr/>
        </p:nvSpPr>
        <p:spPr>
          <a:xfrm>
            <a:off x="4938107" y="4000487"/>
            <a:ext cx="4622392" cy="2246769"/>
          </a:xfrm>
          <a:prstGeom prst="rect">
            <a:avLst/>
          </a:prstGeom>
          <a:noFill/>
          <a:ln w="19050">
            <a:solidFill>
              <a:srgbClr val="FF0000"/>
            </a:solidFill>
            <a:prstDash val="dash"/>
          </a:ln>
        </p:spPr>
        <p:txBody>
          <a:bodyPr wrap="square" rtlCol="0">
            <a:spAutoFit/>
          </a:bodyPr>
          <a:lstStyle>
            <a:defPPr>
              <a:defRPr lang="en-US"/>
            </a:defPPr>
            <a:lvl1pPr>
              <a:defRPr sz="2000" b="1">
                <a:latin typeface="Arial Narrow" pitchFamily="34" charset="0"/>
              </a:defRPr>
            </a:lvl1pPr>
          </a:lstStyle>
          <a:p>
            <a:r>
              <a:rPr lang="en-US" dirty="0" err="1"/>
              <a:t>Tindakan</a:t>
            </a:r>
            <a:r>
              <a:rPr lang="en-US" dirty="0"/>
              <a:t> </a:t>
            </a:r>
            <a:r>
              <a:rPr lang="en-US" dirty="0" err="1"/>
              <a:t>perencanaan</a:t>
            </a:r>
            <a:r>
              <a:rPr lang="en-US" dirty="0"/>
              <a:t> </a:t>
            </a:r>
            <a:r>
              <a:rPr lang="en-US" dirty="0" err="1"/>
              <a:t>untuk</a:t>
            </a:r>
            <a:r>
              <a:rPr lang="en-US" dirty="0"/>
              <a:t> </a:t>
            </a:r>
            <a:r>
              <a:rPr lang="en-US" dirty="0" err="1"/>
              <a:t>mencapai</a:t>
            </a:r>
            <a:r>
              <a:rPr lang="en-US" dirty="0"/>
              <a:t> </a:t>
            </a:r>
            <a:r>
              <a:rPr lang="en-US" dirty="0" err="1"/>
              <a:t>sasaran</a:t>
            </a:r>
            <a:r>
              <a:rPr lang="en-US" dirty="0"/>
              <a:t> </a:t>
            </a:r>
            <a:r>
              <a:rPr lang="en-US" dirty="0" err="1"/>
              <a:t>lingkungan</a:t>
            </a:r>
            <a:endParaRPr lang="en-US" dirty="0"/>
          </a:p>
          <a:p>
            <a:pPr marL="457200" indent="-457200">
              <a:buFont typeface="+mj-lt"/>
              <a:buAutoNum type="arabicPeriod"/>
            </a:pPr>
            <a:r>
              <a:rPr lang="en-US" b="0" dirty="0" err="1"/>
              <a:t>apa</a:t>
            </a:r>
            <a:r>
              <a:rPr lang="en-US" b="0" dirty="0"/>
              <a:t> yang </a:t>
            </a:r>
            <a:r>
              <a:rPr lang="en-US" b="0" dirty="0" err="1"/>
              <a:t>akan</a:t>
            </a:r>
            <a:r>
              <a:rPr lang="en-US" b="0" dirty="0"/>
              <a:t> </a:t>
            </a:r>
            <a:r>
              <a:rPr lang="en-US" b="0" dirty="0" err="1"/>
              <a:t>dikerjakan</a:t>
            </a:r>
            <a:endParaRPr lang="en-US" b="0" dirty="0"/>
          </a:p>
          <a:p>
            <a:pPr marL="457200" indent="-457200">
              <a:buFont typeface="+mj-lt"/>
              <a:buAutoNum type="arabicPeriod"/>
            </a:pPr>
            <a:r>
              <a:rPr lang="en-US" b="0" dirty="0" err="1"/>
              <a:t>sumber</a:t>
            </a:r>
            <a:r>
              <a:rPr lang="en-US" b="0" dirty="0"/>
              <a:t> </a:t>
            </a:r>
            <a:r>
              <a:rPr lang="en-US" b="0" dirty="0" err="1"/>
              <a:t>daya</a:t>
            </a:r>
            <a:r>
              <a:rPr lang="en-US" b="0" dirty="0"/>
              <a:t> </a:t>
            </a:r>
            <a:r>
              <a:rPr lang="en-US" b="0" dirty="0" err="1"/>
              <a:t>apa</a:t>
            </a:r>
            <a:r>
              <a:rPr lang="en-US" b="0" dirty="0"/>
              <a:t> yang </a:t>
            </a:r>
            <a:r>
              <a:rPr lang="en-US" b="0" dirty="0" err="1"/>
              <a:t>akan</a:t>
            </a:r>
            <a:r>
              <a:rPr lang="en-US" b="0" dirty="0"/>
              <a:t> </a:t>
            </a:r>
            <a:r>
              <a:rPr lang="en-US" b="0" dirty="0" err="1"/>
              <a:t>diperlukan</a:t>
            </a:r>
            <a:endParaRPr lang="en-US" b="0" dirty="0"/>
          </a:p>
          <a:p>
            <a:pPr marL="457200" indent="-457200">
              <a:buFont typeface="+mj-lt"/>
              <a:buAutoNum type="arabicPeriod"/>
            </a:pPr>
            <a:r>
              <a:rPr lang="en-US" b="0" dirty="0" err="1"/>
              <a:t>siapa</a:t>
            </a:r>
            <a:r>
              <a:rPr lang="en-US" b="0" dirty="0"/>
              <a:t> yang </a:t>
            </a:r>
            <a:r>
              <a:rPr lang="en-US" b="0" dirty="0" err="1"/>
              <a:t>akan</a:t>
            </a:r>
            <a:r>
              <a:rPr lang="en-US" b="0" dirty="0"/>
              <a:t> </a:t>
            </a:r>
            <a:r>
              <a:rPr lang="en-US" b="0" dirty="0" err="1"/>
              <a:t>bertanggung</a:t>
            </a:r>
            <a:r>
              <a:rPr lang="en-US" b="0" dirty="0"/>
              <a:t> </a:t>
            </a:r>
            <a:r>
              <a:rPr lang="en-US" b="0" dirty="0" err="1"/>
              <a:t>jawab</a:t>
            </a:r>
            <a:endParaRPr lang="en-US" b="0" dirty="0"/>
          </a:p>
          <a:p>
            <a:pPr marL="457200" indent="-457200">
              <a:buFont typeface="+mj-lt"/>
              <a:buAutoNum type="arabicPeriod"/>
            </a:pPr>
            <a:r>
              <a:rPr lang="en-US" b="0" dirty="0" err="1"/>
              <a:t>kapan</a:t>
            </a:r>
            <a:r>
              <a:rPr lang="en-US" b="0" dirty="0"/>
              <a:t> </a:t>
            </a:r>
            <a:r>
              <a:rPr lang="en-US" b="0" dirty="0" err="1"/>
              <a:t>akan</a:t>
            </a:r>
            <a:r>
              <a:rPr lang="en-US" b="0" dirty="0"/>
              <a:t> </a:t>
            </a:r>
            <a:r>
              <a:rPr lang="en-US" b="0" dirty="0" err="1"/>
              <a:t>diselesaikan</a:t>
            </a:r>
            <a:endParaRPr lang="en-US" b="0" dirty="0"/>
          </a:p>
          <a:p>
            <a:pPr marL="457200" indent="-457200">
              <a:buFont typeface="+mj-lt"/>
              <a:buAutoNum type="arabicPeriod"/>
            </a:pPr>
            <a:r>
              <a:rPr lang="en-US" b="0" dirty="0" err="1"/>
              <a:t>bagaimana</a:t>
            </a:r>
            <a:r>
              <a:rPr lang="en-US" b="0" dirty="0"/>
              <a:t> </a:t>
            </a:r>
            <a:r>
              <a:rPr lang="en-US" b="0" dirty="0" err="1"/>
              <a:t>hasilnya</a:t>
            </a:r>
            <a:r>
              <a:rPr lang="en-US" b="0" dirty="0"/>
              <a:t> </a:t>
            </a:r>
            <a:r>
              <a:rPr lang="en-US" b="0" dirty="0" err="1"/>
              <a:t>akan</a:t>
            </a:r>
            <a:r>
              <a:rPr lang="en-US" b="0" dirty="0"/>
              <a:t> di </a:t>
            </a:r>
            <a:r>
              <a:rPr lang="en-US" b="0" dirty="0" err="1"/>
              <a:t>evaluasi</a:t>
            </a:r>
            <a:endParaRPr lang="en-US" b="0" dirty="0"/>
          </a:p>
        </p:txBody>
      </p:sp>
      <p:sp>
        <p:nvSpPr>
          <p:cNvPr id="32" name="Rectangle 31"/>
          <p:cNvSpPr/>
          <p:nvPr/>
        </p:nvSpPr>
        <p:spPr>
          <a:xfrm>
            <a:off x="0" y="-1"/>
            <a:ext cx="7486650" cy="415221"/>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indent="225425"/>
            <a:r>
              <a:rPr lang="en-US" sz="2000" b="1" dirty="0">
                <a:solidFill>
                  <a:schemeClr val="tx1"/>
                </a:solidFill>
                <a:latin typeface="Arial Narrow" pitchFamily="34" charset="0"/>
              </a:rPr>
              <a:t>6.2 </a:t>
            </a:r>
            <a:r>
              <a:rPr lang="en-US" sz="2000" b="1" dirty="0" err="1">
                <a:solidFill>
                  <a:schemeClr val="tx1"/>
                </a:solidFill>
                <a:latin typeface="Arial Narrow" pitchFamily="34" charset="0"/>
              </a:rPr>
              <a:t>Sasaran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Lingkungan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dan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Perencanaan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untuk</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Mencapai</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Sasaran</a:t>
            </a:r>
            <a:endParaRPr lang="en-US" sz="2000" b="1" dirty="0">
              <a:solidFill>
                <a:schemeClr val="tx1"/>
              </a:solidFill>
              <a:latin typeface="Arial Narrow" pitchFamily="34" charset="0"/>
            </a:endParaRPr>
          </a:p>
        </p:txBody>
      </p:sp>
      <p:sp>
        <p:nvSpPr>
          <p:cNvPr id="33" name="Half Frame 32"/>
          <p:cNvSpPr/>
          <p:nvPr/>
        </p:nvSpPr>
        <p:spPr>
          <a:xfrm rot="7845393">
            <a:off x="8944482" y="57777"/>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Half Frame 33"/>
          <p:cNvSpPr/>
          <p:nvPr/>
        </p:nvSpPr>
        <p:spPr>
          <a:xfrm rot="7845393">
            <a:off x="9126862" y="54340"/>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Half Frame 34"/>
          <p:cNvSpPr/>
          <p:nvPr/>
        </p:nvSpPr>
        <p:spPr>
          <a:xfrm rot="7845393">
            <a:off x="9309242" y="50903"/>
            <a:ext cx="295610" cy="312156"/>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6" name="Straight Connector 35"/>
          <p:cNvCxnSpPr/>
          <p:nvPr/>
        </p:nvCxnSpPr>
        <p:spPr>
          <a:xfrm>
            <a:off x="7683900" y="209862"/>
            <a:ext cx="1298595" cy="0"/>
          </a:xfrm>
          <a:prstGeom prst="line">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35077" y="849053"/>
            <a:ext cx="2227154" cy="731520"/>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err="1">
                <a:solidFill>
                  <a:schemeClr val="tx1"/>
                </a:solidFill>
                <a:latin typeface="Arial Narrow" pitchFamily="34" charset="0"/>
              </a:rPr>
              <a:t>Aspek</a:t>
            </a:r>
            <a:r>
              <a:rPr lang="en-US" sz="2000" dirty="0">
                <a:solidFill>
                  <a:schemeClr val="tx1"/>
                </a:solidFill>
                <a:latin typeface="Arial Narrow" pitchFamily="34" charset="0"/>
              </a:rPr>
              <a:t> </a:t>
            </a:r>
            <a:r>
              <a:rPr lang="en-US" sz="2000" dirty="0" err="1">
                <a:solidFill>
                  <a:schemeClr val="tx1"/>
                </a:solidFill>
                <a:latin typeface="Arial Narrow" pitchFamily="34" charset="0"/>
              </a:rPr>
              <a:t>lingkungan</a:t>
            </a:r>
            <a:r>
              <a:rPr lang="en-US" sz="2000" dirty="0">
                <a:solidFill>
                  <a:schemeClr val="tx1"/>
                </a:solidFill>
                <a:latin typeface="Arial Narrow" pitchFamily="34" charset="0"/>
              </a:rPr>
              <a:t> </a:t>
            </a:r>
            <a:r>
              <a:rPr lang="en-US" sz="2000" dirty="0" err="1">
                <a:solidFill>
                  <a:schemeClr val="tx1"/>
                </a:solidFill>
                <a:latin typeface="Arial Narrow" pitchFamily="34" charset="0"/>
              </a:rPr>
              <a:t>penting</a:t>
            </a:r>
            <a:endParaRPr lang="en-US" sz="2000" dirty="0">
              <a:solidFill>
                <a:schemeClr val="tx1"/>
              </a:solidFill>
              <a:latin typeface="Arial Narrow" pitchFamily="34" charset="0"/>
            </a:endParaRPr>
          </a:p>
        </p:txBody>
      </p:sp>
      <p:sp>
        <p:nvSpPr>
          <p:cNvPr id="38" name="Rectangle 37"/>
          <p:cNvSpPr/>
          <p:nvPr/>
        </p:nvSpPr>
        <p:spPr>
          <a:xfrm>
            <a:off x="235077" y="1734297"/>
            <a:ext cx="2227154" cy="731520"/>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err="1">
                <a:solidFill>
                  <a:schemeClr val="tx1"/>
                </a:solidFill>
                <a:latin typeface="Arial Narrow" pitchFamily="34" charset="0"/>
              </a:rPr>
              <a:t>Kewajiban</a:t>
            </a:r>
            <a:r>
              <a:rPr lang="en-US" sz="2000" dirty="0">
                <a:solidFill>
                  <a:schemeClr val="tx1"/>
                </a:solidFill>
                <a:latin typeface="Arial Narrow" pitchFamily="34" charset="0"/>
              </a:rPr>
              <a:t> </a:t>
            </a:r>
            <a:r>
              <a:rPr lang="en-US" sz="2000" dirty="0" err="1">
                <a:solidFill>
                  <a:schemeClr val="tx1"/>
                </a:solidFill>
                <a:latin typeface="Arial Narrow" pitchFamily="34" charset="0"/>
              </a:rPr>
              <a:t>Penaatan</a:t>
            </a:r>
            <a:endParaRPr lang="en-US" sz="2000" dirty="0">
              <a:solidFill>
                <a:schemeClr val="tx1"/>
              </a:solidFill>
              <a:latin typeface="Arial Narrow" pitchFamily="34" charset="0"/>
            </a:endParaRPr>
          </a:p>
        </p:txBody>
      </p:sp>
      <p:sp>
        <p:nvSpPr>
          <p:cNvPr id="39" name="Rectangle 38"/>
          <p:cNvSpPr/>
          <p:nvPr/>
        </p:nvSpPr>
        <p:spPr>
          <a:xfrm>
            <a:off x="235077" y="2619541"/>
            <a:ext cx="2227154" cy="743951"/>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err="1">
                <a:solidFill>
                  <a:schemeClr val="tx1"/>
                </a:solidFill>
                <a:latin typeface="Arial Narrow" pitchFamily="34" charset="0"/>
              </a:rPr>
              <a:t>Risiko</a:t>
            </a:r>
            <a:r>
              <a:rPr lang="en-US" sz="2000" dirty="0">
                <a:solidFill>
                  <a:schemeClr val="tx1"/>
                </a:solidFill>
                <a:latin typeface="Arial Narrow" pitchFamily="34" charset="0"/>
              </a:rPr>
              <a:t> &amp; </a:t>
            </a:r>
            <a:r>
              <a:rPr lang="en-US" sz="2000" dirty="0" err="1">
                <a:solidFill>
                  <a:schemeClr val="tx1"/>
                </a:solidFill>
                <a:latin typeface="Arial Narrow" pitchFamily="34" charset="0"/>
              </a:rPr>
              <a:t>Peluang</a:t>
            </a:r>
            <a:endParaRPr lang="en-US" sz="2000" dirty="0">
              <a:solidFill>
                <a:schemeClr val="tx1"/>
              </a:solidFill>
              <a:latin typeface="Arial Narrow" pitchFamily="34" charset="0"/>
            </a:endParaRPr>
          </a:p>
        </p:txBody>
      </p:sp>
      <p:sp>
        <p:nvSpPr>
          <p:cNvPr id="40" name="Rectangle 39"/>
          <p:cNvSpPr/>
          <p:nvPr/>
        </p:nvSpPr>
        <p:spPr>
          <a:xfrm>
            <a:off x="7090721" y="1630796"/>
            <a:ext cx="2588506" cy="1155659"/>
          </a:xfrm>
          <a:prstGeom prst="rect">
            <a:avLst/>
          </a:prstGeom>
          <a:solidFill>
            <a:schemeClr val="accent1">
              <a:lumMod val="60000"/>
              <a:lumOff val="4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err="1">
                <a:solidFill>
                  <a:schemeClr val="tx1"/>
                </a:solidFill>
                <a:latin typeface="Arial Narrow" pitchFamily="34" charset="0"/>
              </a:rPr>
              <a:t>Tindakan</a:t>
            </a:r>
            <a:r>
              <a:rPr lang="en-US" sz="2000" dirty="0">
                <a:solidFill>
                  <a:schemeClr val="tx1"/>
                </a:solidFill>
                <a:latin typeface="Arial Narrow" pitchFamily="34" charset="0"/>
              </a:rPr>
              <a:t> </a:t>
            </a:r>
            <a:r>
              <a:rPr lang="en-US" sz="2000" dirty="0" err="1">
                <a:solidFill>
                  <a:schemeClr val="tx1"/>
                </a:solidFill>
                <a:latin typeface="Arial Narrow" pitchFamily="34" charset="0"/>
              </a:rPr>
              <a:t>Perencanaan</a:t>
            </a:r>
            <a:r>
              <a:rPr lang="en-US" sz="2000" dirty="0">
                <a:solidFill>
                  <a:schemeClr val="tx1"/>
                </a:solidFill>
                <a:latin typeface="Arial Narrow" pitchFamily="34" charset="0"/>
              </a:rPr>
              <a:t> </a:t>
            </a:r>
            <a:r>
              <a:rPr lang="en-US" sz="2000" dirty="0" err="1">
                <a:solidFill>
                  <a:schemeClr val="tx1"/>
                </a:solidFill>
                <a:latin typeface="Arial Narrow" pitchFamily="34" charset="0"/>
              </a:rPr>
              <a:t>Sasaran</a:t>
            </a:r>
            <a:r>
              <a:rPr lang="en-US" sz="2000" dirty="0">
                <a:solidFill>
                  <a:schemeClr val="tx1"/>
                </a:solidFill>
                <a:latin typeface="Arial Narrow" pitchFamily="34" charset="0"/>
              </a:rPr>
              <a:t> </a:t>
            </a:r>
            <a:r>
              <a:rPr lang="en-US" sz="2000" dirty="0" err="1">
                <a:solidFill>
                  <a:schemeClr val="tx1"/>
                </a:solidFill>
                <a:latin typeface="Arial Narrow" pitchFamily="34" charset="0"/>
              </a:rPr>
              <a:t>Lingkungan</a:t>
            </a:r>
            <a:r>
              <a:rPr lang="en-US" sz="2000" dirty="0">
                <a:solidFill>
                  <a:schemeClr val="tx1"/>
                </a:solidFill>
                <a:latin typeface="Arial Narrow" pitchFamily="34" charset="0"/>
              </a:rPr>
              <a:t> (6.2.2)</a:t>
            </a:r>
          </a:p>
        </p:txBody>
      </p:sp>
      <p:sp>
        <p:nvSpPr>
          <p:cNvPr id="41" name="Left Arrow 40"/>
          <p:cNvSpPr/>
          <p:nvPr/>
        </p:nvSpPr>
        <p:spPr>
          <a:xfrm rot="10800000">
            <a:off x="2963303" y="1353658"/>
            <a:ext cx="529716" cy="1533833"/>
          </a:xfrm>
          <a:prstGeom prst="leftArrow">
            <a:avLst/>
          </a:prstGeom>
          <a:solidFill>
            <a:srgbClr val="00FF0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759207" y="1573032"/>
            <a:ext cx="2187532" cy="1155659"/>
          </a:xfrm>
          <a:prstGeom prst="rect">
            <a:avLst/>
          </a:prstGeom>
          <a:solidFill>
            <a:schemeClr val="tx2">
              <a:lumMod val="20000"/>
              <a:lumOff val="8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err="1">
                <a:solidFill>
                  <a:schemeClr val="tx1"/>
                </a:solidFill>
                <a:latin typeface="Arial Narrow" pitchFamily="34" charset="0"/>
              </a:rPr>
              <a:t>Sasaran</a:t>
            </a:r>
            <a:r>
              <a:rPr lang="en-US" sz="2000" dirty="0">
                <a:solidFill>
                  <a:schemeClr val="tx1"/>
                </a:solidFill>
                <a:latin typeface="Arial Narrow" pitchFamily="34" charset="0"/>
              </a:rPr>
              <a:t> </a:t>
            </a:r>
            <a:r>
              <a:rPr lang="en-US" sz="2000" dirty="0" err="1">
                <a:solidFill>
                  <a:schemeClr val="tx1"/>
                </a:solidFill>
                <a:latin typeface="Arial Narrow" pitchFamily="34" charset="0"/>
              </a:rPr>
              <a:t>Lingkungan</a:t>
            </a:r>
            <a:r>
              <a:rPr lang="en-US" sz="2000" dirty="0">
                <a:solidFill>
                  <a:schemeClr val="tx1"/>
                </a:solidFill>
                <a:latin typeface="Arial Narrow" pitchFamily="34" charset="0"/>
              </a:rPr>
              <a:t> (6.2.2)</a:t>
            </a:r>
          </a:p>
        </p:txBody>
      </p:sp>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146553">
            <a:off x="3073296" y="2858539"/>
            <a:ext cx="1337788" cy="873287"/>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146553" flipV="1">
            <a:off x="7236233" y="2793028"/>
            <a:ext cx="1449715" cy="1175492"/>
          </a:xfrm>
          <a:prstGeom prst="rect">
            <a:avLst/>
          </a:prstGeom>
        </p:spPr>
      </p:pic>
      <p:sp>
        <p:nvSpPr>
          <p:cNvPr id="46" name="Rectangle 1"/>
          <p:cNvSpPr>
            <a:spLocks noChangeArrowheads="1"/>
          </p:cNvSpPr>
          <p:nvPr/>
        </p:nvSpPr>
        <p:spPr bwMode="auto">
          <a:xfrm>
            <a:off x="4218355" y="2923340"/>
            <a:ext cx="2872366" cy="338554"/>
          </a:xfrm>
          <a:prstGeom prst="rect">
            <a:avLst/>
          </a:prstGeom>
          <a:noFill/>
          <a:ln w="19050">
            <a:solidFill>
              <a:srgbClr val="7030A0"/>
            </a:solidFill>
            <a:prstDash val="sysDash"/>
            <a:miter lim="800000"/>
            <a:headEnd/>
            <a:tailEnd/>
          </a:ln>
          <a:effectLst/>
        </p:spPr>
        <p:txBody>
          <a:bodyPr vert="horz" wrap="square" lIns="91440" tIns="45720" rIns="91440" bIns="45720" numCol="1" anchor="ctr" anchorCtr="0" compatLnSpc="1">
            <a:prstTxWarp prst="textNoShape">
              <a:avLst/>
            </a:prstTxWarp>
            <a:spAutoFit/>
          </a:bodyPr>
          <a:lstStyle/>
          <a:p>
            <a:r>
              <a:rPr lang="en-US" sz="1600" dirty="0" err="1"/>
              <a:t>Fokus</a:t>
            </a:r>
            <a:r>
              <a:rPr lang="en-US" sz="1600" dirty="0"/>
              <a:t> </a:t>
            </a:r>
            <a:r>
              <a:rPr lang="en-US" sz="1600" dirty="0" err="1"/>
              <a:t>pada</a:t>
            </a:r>
            <a:r>
              <a:rPr lang="en-US" sz="1600" dirty="0"/>
              <a:t> IMPROVEMENT</a:t>
            </a:r>
          </a:p>
        </p:txBody>
      </p:sp>
      <p:sp>
        <p:nvSpPr>
          <p:cNvPr id="47" name="Rectangle 1"/>
          <p:cNvSpPr>
            <a:spLocks noChangeArrowheads="1"/>
          </p:cNvSpPr>
          <p:nvPr/>
        </p:nvSpPr>
        <p:spPr bwMode="auto">
          <a:xfrm>
            <a:off x="235077" y="5891924"/>
            <a:ext cx="4238661" cy="646331"/>
          </a:xfrm>
          <a:prstGeom prst="rect">
            <a:avLst/>
          </a:prstGeom>
          <a:noFill/>
          <a:ln w="19050">
            <a:solidFill>
              <a:srgbClr val="FF0000"/>
            </a:solidFill>
            <a:prstDash val="dash"/>
          </a:ln>
        </p:spPr>
        <p:txBody>
          <a:bodyPr wrap="square" rtlCol="0">
            <a:spAutoFit/>
          </a:bodyPr>
          <a:lstStyle/>
          <a:p>
            <a:r>
              <a:rPr lang="en-US" sz="1800" dirty="0" err="1">
                <a:latin typeface="Arial Narrow" pitchFamily="34" charset="0"/>
              </a:rPr>
              <a:t>Organisasi</a:t>
            </a:r>
            <a:r>
              <a:rPr lang="en-US" sz="1800" dirty="0">
                <a:latin typeface="Arial Narrow" pitchFamily="34" charset="0"/>
              </a:rPr>
              <a:t> </a:t>
            </a:r>
            <a:r>
              <a:rPr lang="en-US" sz="1800" dirty="0" err="1">
                <a:latin typeface="Arial Narrow" pitchFamily="34" charset="0"/>
              </a:rPr>
              <a:t>harus</a:t>
            </a:r>
            <a:r>
              <a:rPr lang="en-US" sz="1800" dirty="0">
                <a:latin typeface="Arial Narrow" pitchFamily="34" charset="0"/>
              </a:rPr>
              <a:t> </a:t>
            </a:r>
            <a:r>
              <a:rPr lang="en-US" sz="1800" dirty="0" err="1">
                <a:latin typeface="Arial Narrow" pitchFamily="34" charset="0"/>
              </a:rPr>
              <a:t>memelihara</a:t>
            </a:r>
            <a:r>
              <a:rPr lang="en-US" sz="1800" dirty="0">
                <a:latin typeface="Arial Narrow" pitchFamily="34" charset="0"/>
              </a:rPr>
              <a:t> </a:t>
            </a:r>
            <a:r>
              <a:rPr lang="en-US" sz="1800" dirty="0" err="1">
                <a:latin typeface="Arial Narrow" pitchFamily="34" charset="0"/>
              </a:rPr>
              <a:t>informasi</a:t>
            </a:r>
            <a:r>
              <a:rPr lang="en-US" sz="1800" dirty="0">
                <a:latin typeface="Arial Narrow" pitchFamily="34" charset="0"/>
              </a:rPr>
              <a:t> </a:t>
            </a:r>
            <a:r>
              <a:rPr lang="en-US" sz="1800" dirty="0" err="1">
                <a:latin typeface="Arial Narrow" pitchFamily="34" charset="0"/>
              </a:rPr>
              <a:t>terdokumentasi</a:t>
            </a:r>
            <a:r>
              <a:rPr lang="en-US" sz="1800" dirty="0">
                <a:latin typeface="Arial Narrow" pitchFamily="34" charset="0"/>
              </a:rPr>
              <a:t> </a:t>
            </a:r>
            <a:r>
              <a:rPr lang="en-US" sz="1800" dirty="0" err="1">
                <a:latin typeface="Arial Narrow" pitchFamily="34" charset="0"/>
              </a:rPr>
              <a:t>dari</a:t>
            </a:r>
            <a:r>
              <a:rPr lang="en-US" sz="1800" dirty="0">
                <a:latin typeface="Arial Narrow" pitchFamily="34" charset="0"/>
              </a:rPr>
              <a:t> </a:t>
            </a:r>
            <a:r>
              <a:rPr lang="en-US" sz="1800" dirty="0" err="1">
                <a:latin typeface="Arial Narrow" pitchFamily="34" charset="0"/>
              </a:rPr>
              <a:t>sasaran</a:t>
            </a:r>
            <a:r>
              <a:rPr lang="en-US" sz="1800" dirty="0">
                <a:latin typeface="Arial Narrow" pitchFamily="34" charset="0"/>
              </a:rPr>
              <a:t> </a:t>
            </a:r>
            <a:r>
              <a:rPr lang="en-US" sz="1800" dirty="0" err="1">
                <a:latin typeface="Arial Narrow" pitchFamily="34" charset="0"/>
              </a:rPr>
              <a:t>lingkungan</a:t>
            </a:r>
            <a:r>
              <a:rPr lang="en-US" sz="1800" dirty="0">
                <a:latin typeface="Arial Narrow" pitchFamily="34" charset="0"/>
              </a:rPr>
              <a:t>.</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t="10695"/>
          <a:stretch/>
        </p:blipFill>
        <p:spPr>
          <a:xfrm>
            <a:off x="6016189" y="2428876"/>
            <a:ext cx="3884615" cy="4429124"/>
          </a:xfrm>
          <a:prstGeom prst="rect">
            <a:avLst/>
          </a:prstGeom>
        </p:spPr>
      </p:pic>
      <p:sp>
        <p:nvSpPr>
          <p:cNvPr id="3" name="Rectangle 2"/>
          <p:cNvSpPr/>
          <p:nvPr/>
        </p:nvSpPr>
        <p:spPr>
          <a:xfrm>
            <a:off x="0" y="0"/>
            <a:ext cx="752475" cy="4581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98546" y="885825"/>
            <a:ext cx="752475" cy="4581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76237" y="1704975"/>
            <a:ext cx="752475" cy="4581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3928" y="2552700"/>
            <a:ext cx="752475" cy="43053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evron 6"/>
          <p:cNvSpPr/>
          <p:nvPr/>
        </p:nvSpPr>
        <p:spPr>
          <a:xfrm>
            <a:off x="806340" y="60410"/>
            <a:ext cx="371475" cy="752475"/>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77815" y="0"/>
            <a:ext cx="3821880" cy="923330"/>
          </a:xfrm>
          <a:prstGeom prst="rect">
            <a:avLst/>
          </a:prstGeom>
          <a:noFill/>
        </p:spPr>
        <p:txBody>
          <a:bodyPr wrap="none" lIns="91440" tIns="45720" rIns="91440" bIns="45720">
            <a:spAutoFit/>
          </a:bodyPr>
          <a:lstStyle/>
          <a:p>
            <a:pPr algn="ctr" fontAlgn="auto">
              <a:spcBef>
                <a:spcPts val="0"/>
              </a:spcBef>
              <a:spcAft>
                <a:spcPts val="0"/>
              </a:spcAft>
            </a:pPr>
            <a:r>
              <a:rPr lang="en-US" sz="5400" b="1" dirty="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latin typeface="Calibri"/>
              </a:rPr>
              <a:t>Case Study 3</a:t>
            </a:r>
          </a:p>
        </p:txBody>
      </p:sp>
      <p:sp>
        <p:nvSpPr>
          <p:cNvPr id="9" name="Rectangle 3"/>
          <p:cNvSpPr txBox="1">
            <a:spLocks noChangeArrowheads="1"/>
          </p:cNvSpPr>
          <p:nvPr/>
        </p:nvSpPr>
        <p:spPr>
          <a:xfrm>
            <a:off x="1418897" y="2093428"/>
            <a:ext cx="8285655" cy="1516548"/>
          </a:xfrm>
          <a:prstGeom prst="rect">
            <a:avLst/>
          </a:prstGeom>
        </p:spPr>
        <p:txBody>
          <a:bodyPr>
            <a:normAutofit/>
          </a:bodyPr>
          <a:lst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lvl="1" fontAlgn="auto">
              <a:spcAft>
                <a:spcPts val="0"/>
              </a:spcAft>
            </a:pPr>
            <a:r>
              <a:rPr lang="en-US" sz="2800" dirty="0" err="1"/>
              <a:t>Menetapkan</a:t>
            </a:r>
            <a:r>
              <a:rPr lang="en-US" sz="2800" dirty="0"/>
              <a:t> </a:t>
            </a:r>
            <a:r>
              <a:rPr lang="en-US" sz="2800" dirty="0" err="1"/>
              <a:t>Sasaran</a:t>
            </a:r>
            <a:r>
              <a:rPr lang="en-US" sz="2800" dirty="0"/>
              <a:t> </a:t>
            </a:r>
            <a:r>
              <a:rPr lang="en-US" sz="2800" dirty="0" err="1"/>
              <a:t>Lingkungan</a:t>
            </a:r>
            <a:endParaRPr lang="en-US" sz="2800" dirty="0"/>
          </a:p>
          <a:p>
            <a:pPr lvl="1" fontAlgn="auto">
              <a:spcAft>
                <a:spcPts val="0"/>
              </a:spcAft>
            </a:pPr>
            <a:r>
              <a:rPr lang="en-US" sz="2800" dirty="0" err="1"/>
              <a:t>Menetapkan</a:t>
            </a:r>
            <a:r>
              <a:rPr lang="en-US" sz="2800" dirty="0"/>
              <a:t> Target </a:t>
            </a:r>
            <a:r>
              <a:rPr lang="en-US" sz="2800" dirty="0" err="1"/>
              <a:t>dari</a:t>
            </a:r>
            <a:r>
              <a:rPr lang="en-US" sz="2800" dirty="0"/>
              <a:t> </a:t>
            </a:r>
            <a:r>
              <a:rPr lang="en-US" sz="2800" dirty="0" err="1"/>
              <a:t>Sasaran</a:t>
            </a:r>
            <a:r>
              <a:rPr lang="en-US" sz="2800" dirty="0"/>
              <a:t> </a:t>
            </a:r>
            <a:r>
              <a:rPr lang="en-US" sz="2800" dirty="0" err="1"/>
              <a:t>Lingkungan</a:t>
            </a:r>
            <a:endParaRPr lang="en-US" sz="2800" dirty="0"/>
          </a:p>
          <a:p>
            <a:pPr lvl="1" fontAlgn="auto">
              <a:spcAft>
                <a:spcPts val="0"/>
              </a:spcAft>
            </a:pPr>
            <a:r>
              <a:rPr lang="en-US" sz="2800" dirty="0" err="1"/>
              <a:t>Buat</a:t>
            </a:r>
            <a:r>
              <a:rPr lang="en-US" sz="2800" dirty="0"/>
              <a:t> </a:t>
            </a:r>
            <a:r>
              <a:rPr lang="en-US" sz="2800" dirty="0" err="1"/>
              <a:t>tindakan</a:t>
            </a:r>
            <a:r>
              <a:rPr lang="en-US" sz="2800" dirty="0"/>
              <a:t> </a:t>
            </a:r>
            <a:r>
              <a:rPr lang="en-US" sz="2800" dirty="0" err="1"/>
              <a:t>rencana</a:t>
            </a:r>
            <a:r>
              <a:rPr lang="en-US" sz="2800" dirty="0"/>
              <a:t> yang </a:t>
            </a:r>
            <a:r>
              <a:rPr lang="en-US" sz="2800" dirty="0" err="1"/>
              <a:t>akan</a:t>
            </a:r>
            <a:r>
              <a:rPr lang="en-US" sz="2800" dirty="0"/>
              <a:t> </a:t>
            </a:r>
            <a:r>
              <a:rPr lang="en-US" sz="2800" dirty="0" err="1"/>
              <a:t>dilakukan</a:t>
            </a:r>
            <a:endParaRPr lang="en-US" sz="2800" dirty="0"/>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11" name="Slide Number Placeholder 10"/>
          <p:cNvSpPr>
            <a:spLocks noGrp="1"/>
          </p:cNvSpPr>
          <p:nvPr>
            <p:ph type="sldNum" sz="quarter" idx="12"/>
          </p:nvPr>
        </p:nvSpPr>
        <p:spPr/>
        <p:txBody>
          <a:bodyPr/>
          <a:lstStyle/>
          <a:p>
            <a:pPr>
              <a:defRPr/>
            </a:pPr>
            <a:fld id="{14C58FF4-4421-46F2-BA16-9CFA3F5CEE47}" type="slidenum">
              <a:rPr lang="en-US" smtClean="0"/>
              <a:pPr>
                <a:defRPr/>
              </a:pPr>
              <a:t>32</a:t>
            </a:fld>
            <a:endParaRPr lang="en-US"/>
          </a:p>
        </p:txBody>
      </p:sp>
    </p:spTree>
    <p:extLst>
      <p:ext uri="{BB962C8B-B14F-4D97-AF65-F5344CB8AC3E}">
        <p14:creationId xmlns:p14="http://schemas.microsoft.com/office/powerpoint/2010/main" val="1606172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flipV="1">
            <a:off x="936969" y="6452468"/>
            <a:ext cx="7717593"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4" name="Group 214"/>
          <p:cNvGrpSpPr>
            <a:grpSpLocks/>
          </p:cNvGrpSpPr>
          <p:nvPr/>
        </p:nvGrpSpPr>
        <p:grpSpPr bwMode="auto">
          <a:xfrm>
            <a:off x="6731350" y="6138363"/>
            <a:ext cx="380706" cy="281363"/>
            <a:chOff x="0" y="2704"/>
            <a:chExt cx="1014" cy="678"/>
          </a:xfrm>
        </p:grpSpPr>
        <p:sp>
          <p:nvSpPr>
            <p:cNvPr id="11" name="Freeform 167"/>
            <p:cNvSpPr>
              <a:spLocks/>
            </p:cNvSpPr>
            <p:nvPr/>
          </p:nvSpPr>
          <p:spPr bwMode="auto">
            <a:xfrm rot="10800000">
              <a:off x="284" y="2704"/>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solidFill>
              <a:srgbClr val="0033CC"/>
            </a:solidFill>
            <a:ln w="9525">
              <a:solidFill>
                <a:srgbClr val="0033CC"/>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12" name="Freeform 168"/>
            <p:cNvSpPr>
              <a:spLocks/>
            </p:cNvSpPr>
            <p:nvPr/>
          </p:nvSpPr>
          <p:spPr bwMode="auto">
            <a:xfrm>
              <a:off x="0" y="2873"/>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solidFill>
              <a:srgbClr val="FF3300"/>
            </a:solidFill>
            <a:ln w="9525">
              <a:solidFill>
                <a:srgbClr val="FF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13" name="Oval 172"/>
            <p:cNvSpPr>
              <a:spLocks noChangeArrowheads="1"/>
            </p:cNvSpPr>
            <p:nvPr/>
          </p:nvSpPr>
          <p:spPr bwMode="auto">
            <a:xfrm>
              <a:off x="24" y="3054"/>
              <a:ext cx="211" cy="211"/>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sp>
        <p:nvSpPr>
          <p:cNvPr id="14" name="TextBox 13"/>
          <p:cNvSpPr txBox="1"/>
          <p:nvPr/>
        </p:nvSpPr>
        <p:spPr>
          <a:xfrm>
            <a:off x="7112061" y="6175469"/>
            <a:ext cx="1723100" cy="276999"/>
          </a:xfrm>
          <a:prstGeom prst="rect">
            <a:avLst/>
          </a:prstGeom>
          <a:noFill/>
        </p:spPr>
        <p:txBody>
          <a:bodyPr wrap="none" rtlCol="0">
            <a:spAutoFit/>
          </a:bodyPr>
          <a:lstStyle/>
          <a:p>
            <a:r>
              <a:rPr lang="en-US" sz="1200" b="1" dirty="0">
                <a:solidFill>
                  <a:schemeClr val="accent5">
                    <a:lumMod val="75000"/>
                  </a:schemeClr>
                </a:solidFill>
              </a:rPr>
              <a:t>www.sentralsistem.com</a:t>
            </a:r>
          </a:p>
        </p:txBody>
      </p:sp>
      <p:sp>
        <p:nvSpPr>
          <p:cNvPr id="21" name="Rounded Rectangle 20"/>
          <p:cNvSpPr/>
          <p:nvPr/>
        </p:nvSpPr>
        <p:spPr>
          <a:xfrm>
            <a:off x="4362519" y="3772496"/>
            <a:ext cx="4822398" cy="171390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err="1">
                <a:solidFill>
                  <a:schemeClr val="tx1"/>
                </a:solidFill>
                <a:latin typeface="Arial Narrow" panose="020B0606020202030204" pitchFamily="34" charset="0"/>
              </a:rPr>
              <a:t>Pendukung</a:t>
            </a:r>
            <a:r>
              <a:rPr lang="en-US" b="1" dirty="0">
                <a:solidFill>
                  <a:schemeClr val="tx1"/>
                </a:solidFill>
                <a:latin typeface="Arial Narrow" panose="020B0606020202030204" pitchFamily="34" charset="0"/>
              </a:rPr>
              <a:t> </a:t>
            </a:r>
            <a:r>
              <a:rPr lang="en-US" b="1" dirty="0" err="1">
                <a:solidFill>
                  <a:schemeClr val="tx1"/>
                </a:solidFill>
                <a:latin typeface="Arial Narrow" panose="020B0606020202030204" pitchFamily="34" charset="0"/>
              </a:rPr>
              <a:t>dalam</a:t>
            </a:r>
            <a:r>
              <a:rPr lang="en-US" b="1" dirty="0">
                <a:solidFill>
                  <a:schemeClr val="tx1"/>
                </a:solidFill>
                <a:latin typeface="Arial Narrow" panose="020B0606020202030204" pitchFamily="34" charset="0"/>
              </a:rPr>
              <a:t> ISO 14001:2015 </a:t>
            </a:r>
            <a:r>
              <a:rPr lang="en-US" b="1" dirty="0" err="1">
                <a:solidFill>
                  <a:schemeClr val="tx1"/>
                </a:solidFill>
                <a:latin typeface="Arial Narrow" panose="020B0606020202030204" pitchFamily="34" charset="0"/>
              </a:rPr>
              <a:t>meliputi</a:t>
            </a:r>
            <a:r>
              <a:rPr lang="en-US" b="1" dirty="0">
                <a:solidFill>
                  <a:schemeClr val="tx1"/>
                </a:solidFill>
                <a:latin typeface="Arial Narrow" panose="020B0606020202030204" pitchFamily="34" charset="0"/>
              </a:rPr>
              <a:t> </a:t>
            </a:r>
            <a:r>
              <a:rPr lang="en-US" b="1" dirty="0" err="1">
                <a:solidFill>
                  <a:schemeClr val="tx1"/>
                </a:solidFill>
                <a:latin typeface="Arial Narrow" panose="020B0606020202030204" pitchFamily="34" charset="0"/>
              </a:rPr>
              <a:t>berbagai</a:t>
            </a:r>
            <a:r>
              <a:rPr lang="en-US" b="1" dirty="0">
                <a:solidFill>
                  <a:schemeClr val="tx1"/>
                </a:solidFill>
                <a:latin typeface="Arial Narrow" panose="020B0606020202030204" pitchFamily="34" charset="0"/>
              </a:rPr>
              <a:t> </a:t>
            </a:r>
            <a:r>
              <a:rPr lang="en-US" b="1" dirty="0" err="1">
                <a:solidFill>
                  <a:schemeClr val="tx1"/>
                </a:solidFill>
                <a:latin typeface="Arial Narrow" panose="020B0606020202030204" pitchFamily="34" charset="0"/>
              </a:rPr>
              <a:t>persyaratan</a:t>
            </a:r>
            <a:r>
              <a:rPr lang="en-US" b="1" dirty="0">
                <a:solidFill>
                  <a:schemeClr val="tx1"/>
                </a:solidFill>
                <a:latin typeface="Arial Narrow" panose="020B0606020202030204" pitchFamily="34" charset="0"/>
              </a:rPr>
              <a:t>, di </a:t>
            </a:r>
            <a:r>
              <a:rPr lang="en-US" b="1" dirty="0" err="1">
                <a:solidFill>
                  <a:schemeClr val="tx1"/>
                </a:solidFill>
                <a:latin typeface="Arial Narrow" panose="020B0606020202030204" pitchFamily="34" charset="0"/>
              </a:rPr>
              <a:t>antaranya</a:t>
            </a:r>
            <a:r>
              <a:rPr lang="en-US" b="1" dirty="0">
                <a:solidFill>
                  <a:schemeClr val="tx1"/>
                </a:solidFill>
                <a:latin typeface="Arial Narrow" panose="020B0606020202030204" pitchFamily="34" charset="0"/>
              </a:rPr>
              <a:t>: </a:t>
            </a:r>
            <a:r>
              <a:rPr lang="en-US" b="1" dirty="0" err="1">
                <a:solidFill>
                  <a:schemeClr val="tx1"/>
                </a:solidFill>
                <a:latin typeface="Arial Narrow" panose="020B0606020202030204" pitchFamily="34" charset="0"/>
              </a:rPr>
              <a:t>sumberdaya</a:t>
            </a:r>
            <a:r>
              <a:rPr lang="en-US" b="1" dirty="0">
                <a:solidFill>
                  <a:schemeClr val="tx1"/>
                </a:solidFill>
                <a:latin typeface="Arial Narrow" panose="020B0606020202030204" pitchFamily="34" charset="0"/>
              </a:rPr>
              <a:t>, </a:t>
            </a:r>
            <a:r>
              <a:rPr lang="en-US" b="1" dirty="0" err="1">
                <a:solidFill>
                  <a:schemeClr val="tx1"/>
                </a:solidFill>
                <a:latin typeface="Arial Narrow" panose="020B0606020202030204" pitchFamily="34" charset="0"/>
              </a:rPr>
              <a:t>kompetensi</a:t>
            </a:r>
            <a:r>
              <a:rPr lang="en-US" b="1" dirty="0">
                <a:solidFill>
                  <a:schemeClr val="tx1"/>
                </a:solidFill>
                <a:latin typeface="Arial Narrow" panose="020B0606020202030204" pitchFamily="34" charset="0"/>
              </a:rPr>
              <a:t>, </a:t>
            </a:r>
            <a:r>
              <a:rPr lang="en-US" b="1" dirty="0" err="1">
                <a:solidFill>
                  <a:schemeClr val="tx1"/>
                </a:solidFill>
                <a:latin typeface="Arial Narrow" panose="020B0606020202030204" pitchFamily="34" charset="0"/>
              </a:rPr>
              <a:t>kepedulian</a:t>
            </a:r>
            <a:r>
              <a:rPr lang="en-US" b="1" dirty="0">
                <a:solidFill>
                  <a:schemeClr val="tx1"/>
                </a:solidFill>
                <a:latin typeface="Arial Narrow" panose="020B0606020202030204" pitchFamily="34" charset="0"/>
              </a:rPr>
              <a:t>, </a:t>
            </a:r>
            <a:r>
              <a:rPr lang="en-US" b="1" dirty="0" err="1">
                <a:solidFill>
                  <a:schemeClr val="tx1"/>
                </a:solidFill>
                <a:latin typeface="Arial Narrow" panose="020B0606020202030204" pitchFamily="34" charset="0"/>
              </a:rPr>
              <a:t>komunikasi</a:t>
            </a:r>
            <a:r>
              <a:rPr lang="en-US" b="1" dirty="0">
                <a:solidFill>
                  <a:schemeClr val="tx1"/>
                </a:solidFill>
                <a:latin typeface="Arial Narrow" panose="020B0606020202030204" pitchFamily="34" charset="0"/>
              </a:rPr>
              <a:t> </a:t>
            </a:r>
            <a:r>
              <a:rPr lang="en-US" b="1" dirty="0" err="1">
                <a:solidFill>
                  <a:schemeClr val="tx1"/>
                </a:solidFill>
                <a:latin typeface="Arial Narrow" panose="020B0606020202030204" pitchFamily="34" charset="0"/>
              </a:rPr>
              <a:t>dan</a:t>
            </a:r>
            <a:r>
              <a:rPr lang="en-US" b="1" dirty="0">
                <a:solidFill>
                  <a:schemeClr val="tx1"/>
                </a:solidFill>
                <a:latin typeface="Arial Narrow" panose="020B0606020202030204" pitchFamily="34" charset="0"/>
              </a:rPr>
              <a:t> </a:t>
            </a:r>
            <a:r>
              <a:rPr lang="en-US" b="1" dirty="0" err="1">
                <a:solidFill>
                  <a:schemeClr val="tx1"/>
                </a:solidFill>
                <a:latin typeface="Arial Narrow" panose="020B0606020202030204" pitchFamily="34" charset="0"/>
              </a:rPr>
              <a:t>informasi</a:t>
            </a:r>
            <a:r>
              <a:rPr lang="en-US" b="1" dirty="0">
                <a:solidFill>
                  <a:schemeClr val="tx1"/>
                </a:solidFill>
                <a:latin typeface="Arial Narrow" panose="020B0606020202030204" pitchFamily="34" charset="0"/>
              </a:rPr>
              <a:t> </a:t>
            </a:r>
            <a:r>
              <a:rPr lang="en-US" b="1" dirty="0" err="1">
                <a:solidFill>
                  <a:schemeClr val="tx1"/>
                </a:solidFill>
                <a:latin typeface="Arial Narrow" panose="020B0606020202030204" pitchFamily="34" charset="0"/>
              </a:rPr>
              <a:t>terdokumentasi</a:t>
            </a:r>
            <a:endParaRPr lang="en-US" dirty="0">
              <a:solidFill>
                <a:schemeClr val="tx1"/>
              </a:solidFill>
              <a:latin typeface="Arial Narrow" panose="020B0606020202030204" pitchFamily="34" charset="0"/>
            </a:endParaRPr>
          </a:p>
        </p:txBody>
      </p:sp>
      <p:sp>
        <p:nvSpPr>
          <p:cNvPr id="20" name="Rectangle 19"/>
          <p:cNvSpPr/>
          <p:nvPr/>
        </p:nvSpPr>
        <p:spPr>
          <a:xfrm>
            <a:off x="5342300" y="865756"/>
            <a:ext cx="3961341" cy="1138773"/>
          </a:xfrm>
          <a:prstGeom prst="rect">
            <a:avLst/>
          </a:prstGeom>
        </p:spPr>
        <p:txBody>
          <a:bodyPr wrap="none">
            <a:spAutoFit/>
          </a:bodyPr>
          <a:lstStyle/>
          <a:p>
            <a:r>
              <a:rPr lang="en-US" sz="6800" b="1" dirty="0">
                <a:latin typeface="Impact" panose="020B0806030902050204" pitchFamily="34" charset="0"/>
              </a:rPr>
              <a:t>DUKUNGAN</a:t>
            </a:r>
          </a:p>
        </p:txBody>
      </p:sp>
      <p:sp>
        <p:nvSpPr>
          <p:cNvPr id="22" name="TextBox 21"/>
          <p:cNvSpPr txBox="1"/>
          <p:nvPr/>
        </p:nvSpPr>
        <p:spPr>
          <a:xfrm>
            <a:off x="8654572" y="6371382"/>
            <a:ext cx="814129" cy="215444"/>
          </a:xfrm>
          <a:prstGeom prst="rect">
            <a:avLst/>
          </a:prstGeom>
          <a:noFill/>
        </p:spPr>
        <p:txBody>
          <a:bodyPr wrap="none" rtlCol="0">
            <a:spAutoFit/>
          </a:bodyPr>
          <a:lstStyle/>
          <a:p>
            <a:r>
              <a:rPr lang="en-US" sz="800" dirty="0">
                <a:solidFill>
                  <a:schemeClr val="bg1"/>
                </a:solidFill>
              </a:rPr>
              <a:t>ISO 9001:2015</a:t>
            </a:r>
          </a:p>
        </p:txBody>
      </p:sp>
      <p:sp>
        <p:nvSpPr>
          <p:cNvPr id="3" name="Slide Number Placeholder 2"/>
          <p:cNvSpPr>
            <a:spLocks noGrp="1"/>
          </p:cNvSpPr>
          <p:nvPr>
            <p:ph type="sldNum" sz="quarter" idx="12"/>
          </p:nvPr>
        </p:nvSpPr>
        <p:spPr/>
        <p:txBody>
          <a:bodyPr/>
          <a:lstStyle/>
          <a:p>
            <a:fld id="{8646E38D-1E4E-4D64-8D25-29F399A3900B}" type="slidenum">
              <a:rPr lang="en-US" smtClean="0"/>
              <a:pPr/>
              <a:t>33</a:t>
            </a:fld>
            <a:endParaRPr lang="en-US"/>
          </a:p>
        </p:txBody>
      </p:sp>
      <p:sp>
        <p:nvSpPr>
          <p:cNvPr id="2" name="Rectangle 1"/>
          <p:cNvSpPr/>
          <p:nvPr/>
        </p:nvSpPr>
        <p:spPr>
          <a:xfrm>
            <a:off x="3623622" y="2774959"/>
            <a:ext cx="5901378" cy="438019"/>
          </a:xfrm>
          <a:custGeom>
            <a:avLst/>
            <a:gdLst>
              <a:gd name="connsiteX0" fmla="*/ 0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0 w 6393160"/>
              <a:gd name="connsiteY4" fmla="*/ 0 h 438019"/>
              <a:gd name="connsiteX0" fmla="*/ 428625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428625 w 6393160"/>
              <a:gd name="connsiteY4" fmla="*/ 0 h 438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3160" h="438019">
                <a:moveTo>
                  <a:pt x="428625" y="0"/>
                </a:moveTo>
                <a:lnTo>
                  <a:pt x="6393160" y="0"/>
                </a:lnTo>
                <a:lnTo>
                  <a:pt x="6393160" y="438019"/>
                </a:lnTo>
                <a:lnTo>
                  <a:pt x="0" y="438019"/>
                </a:lnTo>
                <a:lnTo>
                  <a:pt x="42862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22706" y="2780928"/>
            <a:ext cx="398814" cy="2310384"/>
          </a:xfrm>
          <a:custGeom>
            <a:avLst/>
            <a:gdLst>
              <a:gd name="connsiteX0" fmla="*/ 0 w 432048"/>
              <a:gd name="connsiteY0" fmla="*/ 0 h 1776063"/>
              <a:gd name="connsiteX1" fmla="*/ 432048 w 432048"/>
              <a:gd name="connsiteY1" fmla="*/ 0 h 1776063"/>
              <a:gd name="connsiteX2" fmla="*/ 432048 w 432048"/>
              <a:gd name="connsiteY2" fmla="*/ 1776063 h 1776063"/>
              <a:gd name="connsiteX3" fmla="*/ 0 w 432048"/>
              <a:gd name="connsiteY3" fmla="*/ 1776063 h 1776063"/>
              <a:gd name="connsiteX4" fmla="*/ 0 w 432048"/>
              <a:gd name="connsiteY4" fmla="*/ 0 h 1776063"/>
              <a:gd name="connsiteX0" fmla="*/ 0 w 432048"/>
              <a:gd name="connsiteY0" fmla="*/ 542925 h 1776063"/>
              <a:gd name="connsiteX1" fmla="*/ 432048 w 432048"/>
              <a:gd name="connsiteY1" fmla="*/ 0 h 1776063"/>
              <a:gd name="connsiteX2" fmla="*/ 432048 w 432048"/>
              <a:gd name="connsiteY2" fmla="*/ 1776063 h 1776063"/>
              <a:gd name="connsiteX3" fmla="*/ 0 w 432048"/>
              <a:gd name="connsiteY3" fmla="*/ 1776063 h 1776063"/>
              <a:gd name="connsiteX4" fmla="*/ 0 w 432048"/>
              <a:gd name="connsiteY4" fmla="*/ 542925 h 1776063"/>
              <a:gd name="connsiteX0" fmla="*/ 0 w 460623"/>
              <a:gd name="connsiteY0" fmla="*/ 471488 h 1776063"/>
              <a:gd name="connsiteX1" fmla="*/ 460623 w 460623"/>
              <a:gd name="connsiteY1" fmla="*/ 0 h 1776063"/>
              <a:gd name="connsiteX2" fmla="*/ 460623 w 460623"/>
              <a:gd name="connsiteY2" fmla="*/ 1776063 h 1776063"/>
              <a:gd name="connsiteX3" fmla="*/ 28575 w 460623"/>
              <a:gd name="connsiteY3" fmla="*/ 1776063 h 1776063"/>
              <a:gd name="connsiteX4" fmla="*/ 0 w 460623"/>
              <a:gd name="connsiteY4" fmla="*/ 471488 h 1776063"/>
              <a:gd name="connsiteX0" fmla="*/ 0 w 446336"/>
              <a:gd name="connsiteY0" fmla="*/ 471488 h 1776063"/>
              <a:gd name="connsiteX1" fmla="*/ 446336 w 446336"/>
              <a:gd name="connsiteY1" fmla="*/ 0 h 1776063"/>
              <a:gd name="connsiteX2" fmla="*/ 446336 w 446336"/>
              <a:gd name="connsiteY2" fmla="*/ 1776063 h 1776063"/>
              <a:gd name="connsiteX3" fmla="*/ 14288 w 446336"/>
              <a:gd name="connsiteY3" fmla="*/ 1776063 h 1776063"/>
              <a:gd name="connsiteX4" fmla="*/ 0 w 446336"/>
              <a:gd name="connsiteY4" fmla="*/ 471488 h 1776063"/>
              <a:gd name="connsiteX0" fmla="*/ 0 w 446336"/>
              <a:gd name="connsiteY0" fmla="*/ 400050 h 1704625"/>
              <a:gd name="connsiteX1" fmla="*/ 417761 w 446336"/>
              <a:gd name="connsiteY1" fmla="*/ 0 h 1704625"/>
              <a:gd name="connsiteX2" fmla="*/ 446336 w 446336"/>
              <a:gd name="connsiteY2" fmla="*/ 1704625 h 1704625"/>
              <a:gd name="connsiteX3" fmla="*/ 14288 w 446336"/>
              <a:gd name="connsiteY3" fmla="*/ 1704625 h 1704625"/>
              <a:gd name="connsiteX4" fmla="*/ 0 w 446336"/>
              <a:gd name="connsiteY4" fmla="*/ 400050 h 1704625"/>
              <a:gd name="connsiteX0" fmla="*/ 0 w 460624"/>
              <a:gd name="connsiteY0" fmla="*/ 326260 h 1704625"/>
              <a:gd name="connsiteX1" fmla="*/ 432049 w 460624"/>
              <a:gd name="connsiteY1" fmla="*/ 0 h 1704625"/>
              <a:gd name="connsiteX2" fmla="*/ 460624 w 460624"/>
              <a:gd name="connsiteY2" fmla="*/ 1704625 h 1704625"/>
              <a:gd name="connsiteX3" fmla="*/ 28576 w 460624"/>
              <a:gd name="connsiteY3" fmla="*/ 1704625 h 1704625"/>
              <a:gd name="connsiteX4" fmla="*/ 0 w 460624"/>
              <a:gd name="connsiteY4" fmla="*/ 326260 h 1704625"/>
              <a:gd name="connsiteX0" fmla="*/ 0 w 460624"/>
              <a:gd name="connsiteY0" fmla="*/ 326260 h 1704625"/>
              <a:gd name="connsiteX1" fmla="*/ 432049 w 460624"/>
              <a:gd name="connsiteY1" fmla="*/ 0 h 1704625"/>
              <a:gd name="connsiteX2" fmla="*/ 460624 w 460624"/>
              <a:gd name="connsiteY2" fmla="*/ 1704625 h 1704625"/>
              <a:gd name="connsiteX3" fmla="*/ 1 w 460624"/>
              <a:gd name="connsiteY3" fmla="*/ 1704625 h 1704625"/>
              <a:gd name="connsiteX4" fmla="*/ 0 w 460624"/>
              <a:gd name="connsiteY4" fmla="*/ 326260 h 1704625"/>
              <a:gd name="connsiteX0" fmla="*/ 0 w 460624"/>
              <a:gd name="connsiteY0" fmla="*/ 326260 h 1704625"/>
              <a:gd name="connsiteX1" fmla="*/ 432049 w 460624"/>
              <a:gd name="connsiteY1" fmla="*/ 0 h 1704625"/>
              <a:gd name="connsiteX2" fmla="*/ 460624 w 460624"/>
              <a:gd name="connsiteY2" fmla="*/ 1388381 h 1704625"/>
              <a:gd name="connsiteX3" fmla="*/ 1 w 460624"/>
              <a:gd name="connsiteY3" fmla="*/ 1704625 h 1704625"/>
              <a:gd name="connsiteX4" fmla="*/ 0 w 460624"/>
              <a:gd name="connsiteY4" fmla="*/ 326260 h 1704625"/>
              <a:gd name="connsiteX0" fmla="*/ 0 w 432049"/>
              <a:gd name="connsiteY0" fmla="*/ 326260 h 1704625"/>
              <a:gd name="connsiteX1" fmla="*/ 432049 w 432049"/>
              <a:gd name="connsiteY1" fmla="*/ 0 h 1704625"/>
              <a:gd name="connsiteX2" fmla="*/ 432049 w 432049"/>
              <a:gd name="connsiteY2" fmla="*/ 1377839 h 1704625"/>
              <a:gd name="connsiteX3" fmla="*/ 1 w 432049"/>
              <a:gd name="connsiteY3" fmla="*/ 1704625 h 1704625"/>
              <a:gd name="connsiteX4" fmla="*/ 0 w 432049"/>
              <a:gd name="connsiteY4" fmla="*/ 326260 h 1704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9" h="1704625">
                <a:moveTo>
                  <a:pt x="0" y="326260"/>
                </a:moveTo>
                <a:lnTo>
                  <a:pt x="432049" y="0"/>
                </a:lnTo>
                <a:lnTo>
                  <a:pt x="432049" y="1377839"/>
                </a:lnTo>
                <a:lnTo>
                  <a:pt x="1" y="1704625"/>
                </a:lnTo>
                <a:cubicBezTo>
                  <a:pt x="1" y="1245170"/>
                  <a:pt x="0" y="785715"/>
                  <a:pt x="0" y="32626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8406825">
            <a:off x="3826536" y="3276693"/>
            <a:ext cx="749093" cy="379996"/>
          </a:xfrm>
          <a:custGeom>
            <a:avLst/>
            <a:gdLst>
              <a:gd name="connsiteX0" fmla="*/ 0 w 792088"/>
              <a:gd name="connsiteY0" fmla="*/ 637530 h 637530"/>
              <a:gd name="connsiteX1" fmla="*/ 396044 w 792088"/>
              <a:gd name="connsiteY1" fmla="*/ 0 h 637530"/>
              <a:gd name="connsiteX2" fmla="*/ 792088 w 792088"/>
              <a:gd name="connsiteY2" fmla="*/ 637530 h 637530"/>
              <a:gd name="connsiteX3" fmla="*/ 0 w 792088"/>
              <a:gd name="connsiteY3" fmla="*/ 637530 h 637530"/>
              <a:gd name="connsiteX0" fmla="*/ 0 w 769425"/>
              <a:gd name="connsiteY0" fmla="*/ 637530 h 637530"/>
              <a:gd name="connsiteX1" fmla="*/ 396044 w 769425"/>
              <a:gd name="connsiteY1" fmla="*/ 0 h 637530"/>
              <a:gd name="connsiteX2" fmla="*/ 769425 w 769425"/>
              <a:gd name="connsiteY2" fmla="*/ 511764 h 637530"/>
              <a:gd name="connsiteX3" fmla="*/ 0 w 769425"/>
              <a:gd name="connsiteY3" fmla="*/ 637530 h 637530"/>
              <a:gd name="connsiteX0" fmla="*/ 0 w 791865"/>
              <a:gd name="connsiteY0" fmla="*/ 368890 h 511764"/>
              <a:gd name="connsiteX1" fmla="*/ 418484 w 791865"/>
              <a:gd name="connsiteY1" fmla="*/ 0 h 511764"/>
              <a:gd name="connsiteX2" fmla="*/ 791865 w 791865"/>
              <a:gd name="connsiteY2" fmla="*/ 511764 h 511764"/>
              <a:gd name="connsiteX3" fmla="*/ 0 w 791865"/>
              <a:gd name="connsiteY3" fmla="*/ 368890 h 511764"/>
              <a:gd name="connsiteX0" fmla="*/ 0 w 694876"/>
              <a:gd name="connsiteY0" fmla="*/ 368890 h 405885"/>
              <a:gd name="connsiteX1" fmla="*/ 418484 w 694876"/>
              <a:gd name="connsiteY1" fmla="*/ 0 h 405885"/>
              <a:gd name="connsiteX2" fmla="*/ 694876 w 694876"/>
              <a:gd name="connsiteY2" fmla="*/ 405885 h 405885"/>
              <a:gd name="connsiteX3" fmla="*/ 0 w 694876"/>
              <a:gd name="connsiteY3" fmla="*/ 368890 h 405885"/>
              <a:gd name="connsiteX0" fmla="*/ 0 w 749093"/>
              <a:gd name="connsiteY0" fmla="*/ 368890 h 454547"/>
              <a:gd name="connsiteX1" fmla="*/ 418484 w 749093"/>
              <a:gd name="connsiteY1" fmla="*/ 0 h 454547"/>
              <a:gd name="connsiteX2" fmla="*/ 749093 w 749093"/>
              <a:gd name="connsiteY2" fmla="*/ 454547 h 454547"/>
              <a:gd name="connsiteX3" fmla="*/ 0 w 749093"/>
              <a:gd name="connsiteY3" fmla="*/ 368890 h 454547"/>
              <a:gd name="connsiteX0" fmla="*/ 0 w 749093"/>
              <a:gd name="connsiteY0" fmla="*/ 326005 h 411662"/>
              <a:gd name="connsiteX1" fmla="*/ 432704 w 749093"/>
              <a:gd name="connsiteY1" fmla="*/ 0 h 411662"/>
              <a:gd name="connsiteX2" fmla="*/ 749093 w 749093"/>
              <a:gd name="connsiteY2" fmla="*/ 411662 h 411662"/>
              <a:gd name="connsiteX3" fmla="*/ 0 w 749093"/>
              <a:gd name="connsiteY3" fmla="*/ 326005 h 411662"/>
            </a:gdLst>
            <a:ahLst/>
            <a:cxnLst>
              <a:cxn ang="0">
                <a:pos x="connsiteX0" y="connsiteY0"/>
              </a:cxn>
              <a:cxn ang="0">
                <a:pos x="connsiteX1" y="connsiteY1"/>
              </a:cxn>
              <a:cxn ang="0">
                <a:pos x="connsiteX2" y="connsiteY2"/>
              </a:cxn>
              <a:cxn ang="0">
                <a:pos x="connsiteX3" y="connsiteY3"/>
              </a:cxn>
            </a:cxnLst>
            <a:rect l="l" t="t" r="r" b="b"/>
            <a:pathLst>
              <a:path w="749093" h="411662">
                <a:moveTo>
                  <a:pt x="0" y="326005"/>
                </a:moveTo>
                <a:lnTo>
                  <a:pt x="432704" y="0"/>
                </a:lnTo>
                <a:lnTo>
                  <a:pt x="749093" y="411662"/>
                </a:lnTo>
                <a:lnTo>
                  <a:pt x="0" y="32600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
          <p:cNvSpPr/>
          <p:nvPr/>
        </p:nvSpPr>
        <p:spPr>
          <a:xfrm flipH="1" flipV="1">
            <a:off x="381001" y="4653136"/>
            <a:ext cx="3640519" cy="438176"/>
          </a:xfrm>
          <a:custGeom>
            <a:avLst/>
            <a:gdLst>
              <a:gd name="connsiteX0" fmla="*/ 0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0 w 6393160"/>
              <a:gd name="connsiteY4" fmla="*/ 0 h 438019"/>
              <a:gd name="connsiteX0" fmla="*/ 428625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428625 w 6393160"/>
              <a:gd name="connsiteY4" fmla="*/ 0 h 438019"/>
              <a:gd name="connsiteX0" fmla="*/ 683391 w 6393160"/>
              <a:gd name="connsiteY0" fmla="*/ 57130 h 438019"/>
              <a:gd name="connsiteX1" fmla="*/ 6393160 w 6393160"/>
              <a:gd name="connsiteY1" fmla="*/ 0 h 438019"/>
              <a:gd name="connsiteX2" fmla="*/ 6393160 w 6393160"/>
              <a:gd name="connsiteY2" fmla="*/ 438019 h 438019"/>
              <a:gd name="connsiteX3" fmla="*/ 0 w 6393160"/>
              <a:gd name="connsiteY3" fmla="*/ 438019 h 438019"/>
              <a:gd name="connsiteX4" fmla="*/ 683391 w 6393160"/>
              <a:gd name="connsiteY4" fmla="*/ 57130 h 438019"/>
              <a:gd name="connsiteX0" fmla="*/ 637070 w 6393160"/>
              <a:gd name="connsiteY0" fmla="*/ 14282 h 438019"/>
              <a:gd name="connsiteX1" fmla="*/ 6393160 w 6393160"/>
              <a:gd name="connsiteY1" fmla="*/ 0 h 438019"/>
              <a:gd name="connsiteX2" fmla="*/ 6393160 w 6393160"/>
              <a:gd name="connsiteY2" fmla="*/ 438019 h 438019"/>
              <a:gd name="connsiteX3" fmla="*/ 0 w 6393160"/>
              <a:gd name="connsiteY3" fmla="*/ 438019 h 438019"/>
              <a:gd name="connsiteX4" fmla="*/ 637070 w 6393160"/>
              <a:gd name="connsiteY4" fmla="*/ 14282 h 438019"/>
              <a:gd name="connsiteX0" fmla="*/ 590749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590749 w 6393160"/>
              <a:gd name="connsiteY4" fmla="*/ 0 h 438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3160" h="438019">
                <a:moveTo>
                  <a:pt x="590749" y="0"/>
                </a:moveTo>
                <a:lnTo>
                  <a:pt x="6393160" y="0"/>
                </a:lnTo>
                <a:lnTo>
                  <a:pt x="6393160" y="438019"/>
                </a:lnTo>
                <a:lnTo>
                  <a:pt x="0" y="438019"/>
                </a:lnTo>
                <a:lnTo>
                  <a:pt x="590749"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http://twainfuture.files.wordpress.com/2011/12/discu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89" y="1770514"/>
            <a:ext cx="3265917" cy="301636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pPr>
              <a:defRPr/>
            </a:pPr>
            <a:r>
              <a:rPr lang="en-US"/>
              <a:t>ISO 14001:2015 2/Rev 01 © Copyright, Sentral Sistem, Okt 2016</a:t>
            </a:r>
          </a:p>
        </p:txBody>
      </p:sp>
    </p:spTree>
    <p:extLst>
      <p:ext uri="{BB962C8B-B14F-4D97-AF65-F5344CB8AC3E}">
        <p14:creationId xmlns:p14="http://schemas.microsoft.com/office/powerpoint/2010/main" val="497921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4025" y="1440539"/>
            <a:ext cx="1752556" cy="1314417"/>
          </a:xfrm>
          <a:prstGeom prst="rect">
            <a:avLst/>
          </a:prstGeom>
        </p:spPr>
      </p:pic>
      <p:pic>
        <p:nvPicPr>
          <p:cNvPr id="30" name="Picture 6" descr="http://abkldesigns.com/clipart2/ind3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190" y="2220861"/>
            <a:ext cx="1841087" cy="121178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1"/>
            <a:ext cx="3316475" cy="41522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7.1 </a:t>
            </a:r>
            <a:r>
              <a:rPr lang="en-US" sz="2000" b="1" dirty="0" err="1">
                <a:solidFill>
                  <a:schemeClr val="bg1"/>
                </a:solidFill>
                <a:latin typeface="Arial Narrow" pitchFamily="34" charset="0"/>
              </a:rPr>
              <a:t>Sumber</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Daya</a:t>
            </a:r>
            <a:endParaRPr lang="en-US" sz="2000" b="1" dirty="0">
              <a:solidFill>
                <a:schemeClr val="bg1"/>
              </a:solidFill>
              <a:latin typeface="Arial Narrow" pitchFamily="34" charset="0"/>
            </a:endParaRPr>
          </a:p>
        </p:txBody>
      </p:sp>
      <p:sp>
        <p:nvSpPr>
          <p:cNvPr id="20" name="Half Frame 19"/>
          <p:cNvSpPr/>
          <p:nvPr/>
        </p:nvSpPr>
        <p:spPr>
          <a:xfrm rot="7845393">
            <a:off x="8944482" y="57777"/>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lf Frame 20"/>
          <p:cNvSpPr/>
          <p:nvPr/>
        </p:nvSpPr>
        <p:spPr>
          <a:xfrm rot="7845393">
            <a:off x="9126862" y="54340"/>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lf Frame 21"/>
          <p:cNvSpPr/>
          <p:nvPr/>
        </p:nvSpPr>
        <p:spPr>
          <a:xfrm rot="7845393">
            <a:off x="9309242" y="50903"/>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 name="Straight Connector 24"/>
          <p:cNvCxnSpPr/>
          <p:nvPr/>
        </p:nvCxnSpPr>
        <p:spPr>
          <a:xfrm>
            <a:off x="3449370" y="209862"/>
            <a:ext cx="5533125" cy="0"/>
          </a:xfrm>
          <a:prstGeom prst="line">
            <a:avLst/>
          </a:prstGeom>
          <a:ln/>
        </p:spPr>
        <p:style>
          <a:lnRef idx="3">
            <a:schemeClr val="accent5"/>
          </a:lnRef>
          <a:fillRef idx="0">
            <a:schemeClr val="accent5"/>
          </a:fillRef>
          <a:effectRef idx="2">
            <a:schemeClr val="accent5"/>
          </a:effectRef>
          <a:fontRef idx="minor">
            <a:schemeClr val="tx1"/>
          </a:fontRef>
        </p:style>
      </p:cxnSp>
      <p:sp>
        <p:nvSpPr>
          <p:cNvPr id="3" name="Rounded Rectangle 2"/>
          <p:cNvSpPr/>
          <p:nvPr/>
        </p:nvSpPr>
        <p:spPr>
          <a:xfrm>
            <a:off x="2201754" y="526594"/>
            <a:ext cx="3065571" cy="830205"/>
          </a:xfrm>
          <a:prstGeom prst="roundRect">
            <a:avLst>
              <a:gd name="adj" fmla="val 50000"/>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latin typeface="Arial Narrow" pitchFamily="34" charset="0"/>
              </a:rPr>
              <a:t>Organisasi</a:t>
            </a:r>
            <a:r>
              <a:rPr lang="en-US" sz="1800" dirty="0">
                <a:solidFill>
                  <a:schemeClr val="tx1"/>
                </a:solidFill>
                <a:latin typeface="Arial Narrow" pitchFamily="34" charset="0"/>
              </a:rPr>
              <a:t> </a:t>
            </a:r>
            <a:r>
              <a:rPr lang="en-US" sz="1800" dirty="0" err="1">
                <a:solidFill>
                  <a:schemeClr val="tx1"/>
                </a:solidFill>
                <a:latin typeface="Arial Narrow" pitchFamily="34" charset="0"/>
              </a:rPr>
              <a:t>harus</a:t>
            </a:r>
            <a:r>
              <a:rPr lang="en-US" sz="1800" dirty="0">
                <a:solidFill>
                  <a:schemeClr val="tx1"/>
                </a:solidFill>
                <a:latin typeface="Arial Narrow" pitchFamily="34" charset="0"/>
              </a:rPr>
              <a:t> </a:t>
            </a:r>
            <a:r>
              <a:rPr lang="en-US" sz="1800" dirty="0" err="1">
                <a:solidFill>
                  <a:schemeClr val="tx1"/>
                </a:solidFill>
                <a:latin typeface="Arial Narrow" pitchFamily="34" charset="0"/>
              </a:rPr>
              <a:t>menentukan</a:t>
            </a:r>
            <a:r>
              <a:rPr lang="en-US" sz="1800" dirty="0">
                <a:solidFill>
                  <a:schemeClr val="tx1"/>
                </a:solidFill>
                <a:latin typeface="Arial Narrow" pitchFamily="34" charset="0"/>
              </a:rPr>
              <a:t>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menyiapkan</a:t>
            </a:r>
            <a:r>
              <a:rPr lang="en-US" sz="1800" dirty="0">
                <a:solidFill>
                  <a:schemeClr val="tx1"/>
                </a:solidFill>
                <a:latin typeface="Arial Narrow" pitchFamily="34" charset="0"/>
              </a:rPr>
              <a:t> </a:t>
            </a:r>
            <a:r>
              <a:rPr lang="en-US" sz="1800" dirty="0" err="1">
                <a:solidFill>
                  <a:schemeClr val="tx1"/>
                </a:solidFill>
                <a:latin typeface="Arial Narrow" pitchFamily="34" charset="0"/>
              </a:rPr>
              <a:t>sumberdaya</a:t>
            </a:r>
            <a:endParaRPr lang="en-US" sz="1800" dirty="0">
              <a:solidFill>
                <a:schemeClr val="tx1"/>
              </a:solidFill>
              <a:latin typeface="Arial Narrow"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flipV="1">
            <a:off x="1570181" y="1315402"/>
            <a:ext cx="1263144" cy="1194471"/>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687987" flipH="1">
            <a:off x="2535670" y="1645388"/>
            <a:ext cx="1533268" cy="740166"/>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846703" flipH="1">
            <a:off x="3903065" y="1478395"/>
            <a:ext cx="1629984" cy="830515"/>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441696" flipH="1">
            <a:off x="5106850" y="1025283"/>
            <a:ext cx="1629984" cy="830515"/>
          </a:xfrm>
          <a:prstGeom prst="rect">
            <a:avLst/>
          </a:prstGeom>
        </p:spPr>
      </p:pic>
      <p:pic>
        <p:nvPicPr>
          <p:cNvPr id="29" name="Picture 2" descr="C:\Users\MGR\AppData\Roaming\PixelMetrics\CaptureWiz\Temp\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0171" y="2416338"/>
            <a:ext cx="1004346" cy="9375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5133" y="2807756"/>
            <a:ext cx="2062684" cy="1344301"/>
          </a:xfrm>
          <a:prstGeom prst="rect">
            <a:avLst/>
          </a:prstGeom>
        </p:spPr>
      </p:pic>
      <p:sp>
        <p:nvSpPr>
          <p:cNvPr id="31" name="Rounded Rectangle 30"/>
          <p:cNvSpPr/>
          <p:nvPr/>
        </p:nvSpPr>
        <p:spPr>
          <a:xfrm>
            <a:off x="142242" y="3458839"/>
            <a:ext cx="1802583" cy="1437011"/>
          </a:xfrm>
          <a:prstGeom prst="roundRect">
            <a:avLst>
              <a:gd name="adj" fmla="val 0"/>
            </a:avLst>
          </a:prstGeom>
          <a:solidFill>
            <a:srgbClr val="FFCC00"/>
          </a:solid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solidFill>
                  <a:schemeClr val="tx1"/>
                </a:solidFill>
                <a:latin typeface="Arial Narrow" pitchFamily="34" charset="0"/>
              </a:rPr>
              <a:t>Sumberdaya</a:t>
            </a:r>
            <a:r>
              <a:rPr lang="en-US" sz="1600" b="1" dirty="0">
                <a:solidFill>
                  <a:schemeClr val="tx1"/>
                </a:solidFill>
                <a:latin typeface="Arial Narrow" pitchFamily="34" charset="0"/>
              </a:rPr>
              <a:t> </a:t>
            </a:r>
            <a:r>
              <a:rPr lang="en-US" sz="1600" b="1" dirty="0" err="1">
                <a:solidFill>
                  <a:schemeClr val="tx1"/>
                </a:solidFill>
                <a:latin typeface="Arial Narrow" pitchFamily="34" charset="0"/>
              </a:rPr>
              <a:t>manusia</a:t>
            </a:r>
            <a:r>
              <a:rPr lang="en-US" sz="1600" dirty="0">
                <a:solidFill>
                  <a:schemeClr val="tx1"/>
                </a:solidFill>
                <a:latin typeface="Arial Narrow" pitchFamily="34" charset="0"/>
              </a:rPr>
              <a:t>, </a:t>
            </a:r>
            <a:r>
              <a:rPr lang="en-US" sz="1600" dirty="0" err="1">
                <a:solidFill>
                  <a:schemeClr val="tx1"/>
                </a:solidFill>
                <a:latin typeface="Arial Narrow" pitchFamily="34" charset="0"/>
              </a:rPr>
              <a:t>termasuk</a:t>
            </a:r>
            <a:r>
              <a:rPr lang="en-US" sz="1600" dirty="0">
                <a:solidFill>
                  <a:schemeClr val="tx1"/>
                </a:solidFill>
                <a:latin typeface="Arial Narrow" pitchFamily="34" charset="0"/>
              </a:rPr>
              <a:t> </a:t>
            </a:r>
            <a:r>
              <a:rPr lang="en-US" sz="1600" dirty="0" err="1">
                <a:solidFill>
                  <a:schemeClr val="tx1"/>
                </a:solidFill>
                <a:latin typeface="Arial Narrow" pitchFamily="34" charset="0"/>
              </a:rPr>
              <a:t>keahlian</a:t>
            </a:r>
            <a:r>
              <a:rPr lang="en-US" sz="1600" dirty="0">
                <a:solidFill>
                  <a:schemeClr val="tx1"/>
                </a:solidFill>
                <a:latin typeface="Arial Narrow" pitchFamily="34" charset="0"/>
              </a:rPr>
              <a:t> </a:t>
            </a:r>
            <a:r>
              <a:rPr lang="en-US" sz="1600" dirty="0" err="1">
                <a:solidFill>
                  <a:schemeClr val="tx1"/>
                </a:solidFill>
                <a:latin typeface="Arial Narrow" pitchFamily="34" charset="0"/>
              </a:rPr>
              <a:t>khusus</a:t>
            </a:r>
            <a:r>
              <a:rPr lang="en-US" sz="1600" dirty="0">
                <a:solidFill>
                  <a:schemeClr val="tx1"/>
                </a:solidFill>
                <a:latin typeface="Arial Narrow" pitchFamily="34" charset="0"/>
              </a:rPr>
              <a:t> </a:t>
            </a:r>
            <a:r>
              <a:rPr lang="en-US" sz="1600" dirty="0" err="1">
                <a:solidFill>
                  <a:schemeClr val="tx1"/>
                </a:solidFill>
                <a:latin typeface="Arial Narrow" pitchFamily="34" charset="0"/>
              </a:rPr>
              <a:t>dan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pengetahuan</a:t>
            </a:r>
            <a:r>
              <a:rPr lang="en-US" sz="1600" dirty="0">
                <a:solidFill>
                  <a:schemeClr val="tx1"/>
                </a:solidFill>
                <a:latin typeface="Arial Narrow" pitchFamily="34" charset="0"/>
              </a:rPr>
              <a:t> </a:t>
            </a:r>
            <a:r>
              <a:rPr lang="en-US" sz="1600" dirty="0" err="1">
                <a:solidFill>
                  <a:schemeClr val="tx1"/>
                </a:solidFill>
                <a:latin typeface="Arial Narrow" pitchFamily="34" charset="0"/>
              </a:rPr>
              <a:t>tertentu</a:t>
            </a:r>
            <a:endParaRPr lang="en-US" sz="1600" dirty="0">
              <a:solidFill>
                <a:schemeClr val="tx1"/>
              </a:solidFill>
              <a:latin typeface="Arial Narrow" pitchFamily="34" charset="0"/>
            </a:endParaRPr>
          </a:p>
        </p:txBody>
      </p:sp>
      <p:sp>
        <p:nvSpPr>
          <p:cNvPr id="36" name="Rounded Rectangle 35"/>
          <p:cNvSpPr/>
          <p:nvPr/>
        </p:nvSpPr>
        <p:spPr>
          <a:xfrm>
            <a:off x="2401012" y="4220295"/>
            <a:ext cx="1802583" cy="1382720"/>
          </a:xfrm>
          <a:prstGeom prst="roundRect">
            <a:avLst>
              <a:gd name="adj" fmla="val 0"/>
            </a:avLst>
          </a:prstGeom>
          <a:solidFill>
            <a:srgbClr val="00FF00"/>
          </a:solid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solidFill>
                  <a:schemeClr val="tx1"/>
                </a:solidFill>
                <a:latin typeface="Arial Narrow" pitchFamily="34" charset="0"/>
              </a:rPr>
              <a:t>Sumberdaya</a:t>
            </a:r>
            <a:r>
              <a:rPr lang="en-US" sz="1600" b="1" dirty="0">
                <a:solidFill>
                  <a:schemeClr val="tx1"/>
                </a:solidFill>
                <a:latin typeface="Arial Narrow" pitchFamily="34" charset="0"/>
              </a:rPr>
              <a:t> </a:t>
            </a:r>
            <a:r>
              <a:rPr lang="en-US" sz="1600" b="1" dirty="0" err="1">
                <a:solidFill>
                  <a:schemeClr val="tx1"/>
                </a:solidFill>
                <a:latin typeface="Arial Narrow" pitchFamily="34" charset="0"/>
              </a:rPr>
              <a:t>alam</a:t>
            </a:r>
            <a:r>
              <a:rPr lang="en-US" sz="1600" dirty="0">
                <a:solidFill>
                  <a:schemeClr val="tx1"/>
                </a:solidFill>
                <a:latin typeface="Arial Narrow" pitchFamily="34" charset="0"/>
              </a:rPr>
              <a:t>, </a:t>
            </a:r>
            <a:r>
              <a:rPr lang="en-US" sz="1600" dirty="0" err="1">
                <a:solidFill>
                  <a:schemeClr val="tx1"/>
                </a:solidFill>
                <a:latin typeface="Arial Narrow" pitchFamily="34" charset="0"/>
              </a:rPr>
              <a:t>termasuk</a:t>
            </a:r>
            <a:r>
              <a:rPr lang="en-US" sz="1600" dirty="0">
                <a:solidFill>
                  <a:schemeClr val="tx1"/>
                </a:solidFill>
                <a:latin typeface="Arial Narrow" pitchFamily="34" charset="0"/>
              </a:rPr>
              <a:t> </a:t>
            </a:r>
            <a:r>
              <a:rPr lang="en-US" sz="1600" dirty="0" err="1">
                <a:solidFill>
                  <a:schemeClr val="tx1"/>
                </a:solidFill>
                <a:latin typeface="Arial Narrow" pitchFamily="34" charset="0"/>
              </a:rPr>
              <a:t>energi</a:t>
            </a:r>
            <a:r>
              <a:rPr lang="en-US" sz="1600" dirty="0">
                <a:solidFill>
                  <a:schemeClr val="tx1"/>
                </a:solidFill>
                <a:latin typeface="Arial Narrow" pitchFamily="34" charset="0"/>
              </a:rPr>
              <a:t> </a:t>
            </a:r>
            <a:r>
              <a:rPr lang="en-US" sz="1600" dirty="0" err="1">
                <a:solidFill>
                  <a:schemeClr val="tx1"/>
                </a:solidFill>
                <a:latin typeface="Arial Narrow" pitchFamily="34" charset="0"/>
              </a:rPr>
              <a:t>terbarukan</a:t>
            </a:r>
            <a:r>
              <a:rPr lang="en-US" sz="1600" dirty="0">
                <a:solidFill>
                  <a:schemeClr val="tx1"/>
                </a:solidFill>
                <a:latin typeface="Arial Narrow" pitchFamily="34" charset="0"/>
              </a:rPr>
              <a:t> / </a:t>
            </a:r>
            <a:r>
              <a:rPr lang="en-US" sz="1600" dirty="0" err="1">
                <a:solidFill>
                  <a:schemeClr val="tx1"/>
                </a:solidFill>
                <a:latin typeface="Arial Narrow" pitchFamily="34" charset="0"/>
              </a:rPr>
              <a:t>tidak</a:t>
            </a:r>
            <a:r>
              <a:rPr lang="en-US" sz="1600" dirty="0">
                <a:solidFill>
                  <a:schemeClr val="tx1"/>
                </a:solidFill>
                <a:latin typeface="Arial Narrow" pitchFamily="34" charset="0"/>
              </a:rPr>
              <a:t> </a:t>
            </a:r>
            <a:r>
              <a:rPr lang="en-US" sz="1600" dirty="0" err="1">
                <a:solidFill>
                  <a:schemeClr val="tx1"/>
                </a:solidFill>
                <a:latin typeface="Arial Narrow" pitchFamily="34" charset="0"/>
              </a:rPr>
              <a:t>terbarukan</a:t>
            </a:r>
            <a:r>
              <a:rPr lang="en-US" sz="1600" dirty="0">
                <a:solidFill>
                  <a:schemeClr val="tx1"/>
                </a:solidFill>
                <a:latin typeface="Arial Narrow" pitchFamily="34" charset="0"/>
              </a:rPr>
              <a:t>, </a:t>
            </a:r>
            <a:r>
              <a:rPr lang="en-US" sz="1600" dirty="0" err="1">
                <a:solidFill>
                  <a:schemeClr val="tx1"/>
                </a:solidFill>
                <a:latin typeface="Arial Narrow" pitchFamily="34" charset="0"/>
              </a:rPr>
              <a:t>dll</a:t>
            </a:r>
            <a:endParaRPr lang="en-US" sz="1600" dirty="0">
              <a:solidFill>
                <a:schemeClr val="tx1"/>
              </a:solidFill>
              <a:latin typeface="Arial Narrow" pitchFamily="34" charset="0"/>
            </a:endParaRPr>
          </a:p>
        </p:txBody>
      </p:sp>
      <p:sp>
        <p:nvSpPr>
          <p:cNvPr id="37" name="Rounded Rectangle 36"/>
          <p:cNvSpPr/>
          <p:nvPr/>
        </p:nvSpPr>
        <p:spPr>
          <a:xfrm>
            <a:off x="4880280" y="3597002"/>
            <a:ext cx="1802583" cy="1382720"/>
          </a:xfrm>
          <a:prstGeom prst="roundRect">
            <a:avLst>
              <a:gd name="adj" fmla="val 0"/>
            </a:avLst>
          </a:prstGeom>
          <a:solidFill>
            <a:srgbClr val="00B0F0"/>
          </a:solid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solidFill>
                  <a:schemeClr val="tx1"/>
                </a:solidFill>
                <a:latin typeface="Arial Narrow" pitchFamily="34" charset="0"/>
              </a:rPr>
              <a:t>Infrastruktur</a:t>
            </a:r>
            <a:r>
              <a:rPr lang="en-US" sz="1600" b="1" dirty="0">
                <a:solidFill>
                  <a:schemeClr val="tx1"/>
                </a:solidFill>
                <a:latin typeface="Arial Narrow" pitchFamily="34" charset="0"/>
              </a:rPr>
              <a:t> &amp; </a:t>
            </a:r>
            <a:r>
              <a:rPr lang="en-US" sz="1600" b="1" dirty="0" err="1">
                <a:solidFill>
                  <a:schemeClr val="tx1"/>
                </a:solidFill>
                <a:latin typeface="Arial Narrow" pitchFamily="34" charset="0"/>
              </a:rPr>
              <a:t>Teknologi</a:t>
            </a:r>
            <a:r>
              <a:rPr lang="en-US" sz="1600" dirty="0">
                <a:solidFill>
                  <a:schemeClr val="tx1"/>
                </a:solidFill>
                <a:latin typeface="Arial Narrow" pitchFamily="34" charset="0"/>
              </a:rPr>
              <a:t>, </a:t>
            </a:r>
            <a:r>
              <a:rPr lang="en-US" sz="1600" dirty="0" err="1">
                <a:solidFill>
                  <a:schemeClr val="tx1"/>
                </a:solidFill>
                <a:latin typeface="Arial Narrow" pitchFamily="34" charset="0"/>
              </a:rPr>
              <a:t>termasuk</a:t>
            </a:r>
            <a:r>
              <a:rPr lang="en-US" sz="1600" dirty="0">
                <a:solidFill>
                  <a:schemeClr val="tx1"/>
                </a:solidFill>
                <a:latin typeface="Arial Narrow" pitchFamily="34" charset="0"/>
              </a:rPr>
              <a:t> </a:t>
            </a:r>
            <a:r>
              <a:rPr lang="en-US" sz="1600" dirty="0" err="1">
                <a:solidFill>
                  <a:schemeClr val="tx1"/>
                </a:solidFill>
                <a:latin typeface="Arial Narrow" pitchFamily="34" charset="0"/>
              </a:rPr>
              <a:t>untuk</a:t>
            </a:r>
            <a:r>
              <a:rPr lang="en-US" sz="1600" dirty="0">
                <a:solidFill>
                  <a:schemeClr val="tx1"/>
                </a:solidFill>
                <a:latin typeface="Arial Narrow" pitchFamily="34" charset="0"/>
              </a:rPr>
              <a:t> </a:t>
            </a:r>
            <a:r>
              <a:rPr lang="en-US" sz="1600" dirty="0" err="1">
                <a:solidFill>
                  <a:schemeClr val="tx1"/>
                </a:solidFill>
                <a:latin typeface="Arial Narrow" pitchFamily="34" charset="0"/>
              </a:rPr>
              <a:t>mengendalikan</a:t>
            </a:r>
            <a:r>
              <a:rPr lang="en-US" sz="1600" dirty="0">
                <a:solidFill>
                  <a:schemeClr val="tx1"/>
                </a:solidFill>
                <a:latin typeface="Arial Narrow" pitchFamily="34" charset="0"/>
              </a:rPr>
              <a:t> </a:t>
            </a:r>
            <a:r>
              <a:rPr lang="en-US" sz="1600" dirty="0" err="1">
                <a:solidFill>
                  <a:schemeClr val="tx1"/>
                </a:solidFill>
                <a:latin typeface="Arial Narrow" pitchFamily="34" charset="0"/>
              </a:rPr>
              <a:t>aspek</a:t>
            </a:r>
            <a:r>
              <a:rPr lang="en-US" sz="1600" dirty="0">
                <a:solidFill>
                  <a:schemeClr val="tx1"/>
                </a:solidFill>
                <a:latin typeface="Arial Narrow" pitchFamily="34" charset="0"/>
              </a:rPr>
              <a:t> </a:t>
            </a:r>
            <a:r>
              <a:rPr lang="en-US" sz="1600" dirty="0" err="1">
                <a:solidFill>
                  <a:schemeClr val="tx1"/>
                </a:solidFill>
                <a:latin typeface="Arial Narrow" pitchFamily="34" charset="0"/>
              </a:rPr>
              <a:t>lingkungan</a:t>
            </a:r>
            <a:r>
              <a:rPr lang="en-US" sz="1600" dirty="0">
                <a:solidFill>
                  <a:schemeClr val="tx1"/>
                </a:solidFill>
                <a:latin typeface="Arial Narrow" pitchFamily="34" charset="0"/>
              </a:rPr>
              <a:t>, </a:t>
            </a:r>
            <a:r>
              <a:rPr lang="en-US" sz="1600" dirty="0" err="1">
                <a:solidFill>
                  <a:schemeClr val="tx1"/>
                </a:solidFill>
                <a:latin typeface="Arial Narrow" pitchFamily="34" charset="0"/>
              </a:rPr>
              <a:t>operasional</a:t>
            </a:r>
            <a:r>
              <a:rPr lang="en-US" sz="1600" dirty="0">
                <a:solidFill>
                  <a:schemeClr val="tx1"/>
                </a:solidFill>
                <a:latin typeface="Arial Narrow" pitchFamily="34" charset="0"/>
              </a:rPr>
              <a:t>, </a:t>
            </a:r>
            <a:r>
              <a:rPr lang="en-US" sz="1600" dirty="0" err="1">
                <a:solidFill>
                  <a:schemeClr val="tx1"/>
                </a:solidFill>
                <a:latin typeface="Arial Narrow" pitchFamily="34" charset="0"/>
              </a:rPr>
              <a:t>dll</a:t>
            </a:r>
            <a:endParaRPr lang="en-US" sz="1600" dirty="0">
              <a:solidFill>
                <a:schemeClr val="tx1"/>
              </a:solidFill>
              <a:latin typeface="Arial Narrow" pitchFamily="34" charset="0"/>
            </a:endParaRPr>
          </a:p>
        </p:txBody>
      </p:sp>
      <p:sp>
        <p:nvSpPr>
          <p:cNvPr id="38" name="Rounded Rectangle 37"/>
          <p:cNvSpPr/>
          <p:nvPr/>
        </p:nvSpPr>
        <p:spPr>
          <a:xfrm>
            <a:off x="7359548" y="2754956"/>
            <a:ext cx="2036184" cy="1382720"/>
          </a:xfrm>
          <a:prstGeom prst="roundRect">
            <a:avLst>
              <a:gd name="adj" fmla="val 0"/>
            </a:avLst>
          </a:prstGeom>
          <a:solidFill>
            <a:srgbClr val="FF6600"/>
          </a:solidFill>
          <a:ln w="19050">
            <a:solidFill>
              <a:schemeClr val="tx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solidFill>
                  <a:schemeClr val="tx1"/>
                </a:solidFill>
                <a:latin typeface="Arial Narrow" pitchFamily="34" charset="0"/>
              </a:rPr>
              <a:t>Sumberdaya</a:t>
            </a:r>
            <a:r>
              <a:rPr lang="en-US" sz="1600" b="1" dirty="0">
                <a:solidFill>
                  <a:schemeClr val="tx1"/>
                </a:solidFill>
                <a:latin typeface="Arial Narrow" pitchFamily="34" charset="0"/>
              </a:rPr>
              <a:t> </a:t>
            </a:r>
            <a:r>
              <a:rPr lang="en-US" sz="1600" b="1" dirty="0" err="1">
                <a:solidFill>
                  <a:schemeClr val="tx1"/>
                </a:solidFill>
                <a:latin typeface="Arial Narrow" pitchFamily="34" charset="0"/>
              </a:rPr>
              <a:t>keuangan</a:t>
            </a:r>
            <a:r>
              <a:rPr lang="en-US" sz="1600" dirty="0">
                <a:solidFill>
                  <a:schemeClr val="tx1"/>
                </a:solidFill>
                <a:latin typeface="Arial Narrow" pitchFamily="34" charset="0"/>
              </a:rPr>
              <a:t>, </a:t>
            </a:r>
            <a:r>
              <a:rPr lang="en-US" sz="1600" dirty="0" err="1">
                <a:solidFill>
                  <a:schemeClr val="tx1"/>
                </a:solidFill>
                <a:latin typeface="Arial Narrow" pitchFamily="34" charset="0"/>
              </a:rPr>
              <a:t>untuk</a:t>
            </a:r>
            <a:r>
              <a:rPr lang="en-US" sz="1600" dirty="0">
                <a:solidFill>
                  <a:schemeClr val="tx1"/>
                </a:solidFill>
                <a:latin typeface="Arial Narrow" pitchFamily="34" charset="0"/>
              </a:rPr>
              <a:t> </a:t>
            </a:r>
            <a:r>
              <a:rPr lang="en-US" sz="1600" dirty="0" err="1">
                <a:solidFill>
                  <a:schemeClr val="tx1"/>
                </a:solidFill>
                <a:latin typeface="Arial Narrow" pitchFamily="34" charset="0"/>
              </a:rPr>
              <a:t>mendukung</a:t>
            </a:r>
            <a:r>
              <a:rPr lang="en-US" sz="1600" dirty="0">
                <a:solidFill>
                  <a:schemeClr val="tx1"/>
                </a:solidFill>
                <a:latin typeface="Arial Narrow" pitchFamily="34" charset="0"/>
              </a:rPr>
              <a:t> </a:t>
            </a:r>
            <a:r>
              <a:rPr lang="en-US" sz="1600" dirty="0" err="1">
                <a:solidFill>
                  <a:schemeClr val="tx1"/>
                </a:solidFill>
                <a:latin typeface="Arial Narrow" pitchFamily="34" charset="0"/>
              </a:rPr>
              <a:t>penerapan</a:t>
            </a:r>
            <a:r>
              <a:rPr lang="en-US" sz="1600" dirty="0">
                <a:solidFill>
                  <a:schemeClr val="tx1"/>
                </a:solidFill>
                <a:latin typeface="Arial Narrow" pitchFamily="34" charset="0"/>
              </a:rPr>
              <a:t> </a:t>
            </a:r>
            <a:r>
              <a:rPr lang="en-US" sz="1600" dirty="0" err="1">
                <a:solidFill>
                  <a:schemeClr val="tx1"/>
                </a:solidFill>
                <a:latin typeface="Arial Narrow" pitchFamily="34" charset="0"/>
              </a:rPr>
              <a:t>sistem</a:t>
            </a:r>
            <a:r>
              <a:rPr lang="en-US" sz="1600" dirty="0">
                <a:solidFill>
                  <a:schemeClr val="tx1"/>
                </a:solidFill>
                <a:latin typeface="Arial Narrow" pitchFamily="34" charset="0"/>
              </a:rPr>
              <a:t> </a:t>
            </a:r>
            <a:r>
              <a:rPr lang="en-US" sz="1600" dirty="0" err="1">
                <a:solidFill>
                  <a:schemeClr val="tx1"/>
                </a:solidFill>
                <a:latin typeface="Arial Narrow" pitchFamily="34" charset="0"/>
              </a:rPr>
              <a:t>manajemen</a:t>
            </a:r>
            <a:r>
              <a:rPr lang="en-US" sz="1600" dirty="0">
                <a:solidFill>
                  <a:schemeClr val="tx1"/>
                </a:solidFill>
                <a:latin typeface="Arial Narrow" pitchFamily="34" charset="0"/>
              </a:rPr>
              <a:t> </a:t>
            </a:r>
            <a:r>
              <a:rPr lang="en-US" sz="1600" dirty="0" err="1">
                <a:solidFill>
                  <a:schemeClr val="tx1"/>
                </a:solidFill>
                <a:latin typeface="Arial Narrow" pitchFamily="34" charset="0"/>
              </a:rPr>
              <a:t>lingkungan</a:t>
            </a:r>
            <a:endParaRPr lang="en-US" sz="1600" dirty="0">
              <a:solidFill>
                <a:schemeClr val="tx1"/>
              </a:solidFill>
              <a:latin typeface="Arial Narrow" pitchFamily="34" charset="0"/>
            </a:endParaRPr>
          </a:p>
        </p:txBody>
      </p:sp>
      <p:sp>
        <p:nvSpPr>
          <p:cNvPr id="39" name="Rounded Rectangle 38"/>
          <p:cNvSpPr/>
          <p:nvPr/>
        </p:nvSpPr>
        <p:spPr>
          <a:xfrm>
            <a:off x="4880280" y="5686425"/>
            <a:ext cx="4791489" cy="909856"/>
          </a:xfrm>
          <a:prstGeom prst="roundRect">
            <a:avLst>
              <a:gd name="adj" fmla="val 0"/>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err="1">
                <a:solidFill>
                  <a:schemeClr val="tx1"/>
                </a:solidFill>
                <a:latin typeface="Arial Narrow" pitchFamily="34" charset="0"/>
              </a:rPr>
              <a:t>Manajemen</a:t>
            </a:r>
            <a:r>
              <a:rPr lang="en-US" sz="1800" dirty="0">
                <a:solidFill>
                  <a:schemeClr val="tx1"/>
                </a:solidFill>
                <a:latin typeface="Arial Narrow" pitchFamily="34" charset="0"/>
              </a:rPr>
              <a:t> </a:t>
            </a:r>
            <a:r>
              <a:rPr lang="en-US" sz="1800" dirty="0" err="1">
                <a:solidFill>
                  <a:schemeClr val="tx1"/>
                </a:solidFill>
                <a:latin typeface="Arial Narrow" pitchFamily="34" charset="0"/>
              </a:rPr>
              <a:t>puncak</a:t>
            </a:r>
            <a:r>
              <a:rPr lang="en-US" sz="1800" dirty="0">
                <a:solidFill>
                  <a:schemeClr val="tx1"/>
                </a:solidFill>
                <a:latin typeface="Arial Narrow" pitchFamily="34" charset="0"/>
              </a:rPr>
              <a:t> </a:t>
            </a:r>
            <a:r>
              <a:rPr lang="en-US" sz="1800" dirty="0" err="1">
                <a:solidFill>
                  <a:schemeClr val="tx1"/>
                </a:solidFill>
                <a:latin typeface="Arial Narrow" pitchFamily="34" charset="0"/>
              </a:rPr>
              <a:t>harus</a:t>
            </a:r>
            <a:r>
              <a:rPr lang="en-US" sz="1800" dirty="0">
                <a:solidFill>
                  <a:schemeClr val="tx1"/>
                </a:solidFill>
                <a:latin typeface="Arial Narrow" pitchFamily="34" charset="0"/>
              </a:rPr>
              <a:t> </a:t>
            </a:r>
            <a:r>
              <a:rPr lang="en-US" sz="1800" dirty="0" err="1">
                <a:solidFill>
                  <a:schemeClr val="tx1"/>
                </a:solidFill>
                <a:latin typeface="Arial Narrow" pitchFamily="34" charset="0"/>
              </a:rPr>
              <a:t>memastikan</a:t>
            </a:r>
            <a:r>
              <a:rPr lang="en-US" sz="1800" dirty="0">
                <a:solidFill>
                  <a:schemeClr val="tx1"/>
                </a:solidFill>
                <a:latin typeface="Arial Narrow" pitchFamily="34" charset="0"/>
              </a:rPr>
              <a:t> </a:t>
            </a:r>
            <a:r>
              <a:rPr lang="en-US" sz="1800" dirty="0" err="1">
                <a:solidFill>
                  <a:schemeClr val="tx1"/>
                </a:solidFill>
                <a:latin typeface="Arial Narrow" pitchFamily="34" charset="0"/>
              </a:rPr>
              <a:t>bahwa</a:t>
            </a:r>
            <a:r>
              <a:rPr lang="en-US" sz="1800" dirty="0">
                <a:solidFill>
                  <a:schemeClr val="tx1"/>
                </a:solidFill>
                <a:latin typeface="Arial Narrow" pitchFamily="34" charset="0"/>
              </a:rPr>
              <a:t> orang-orang yang </a:t>
            </a:r>
            <a:r>
              <a:rPr lang="en-US" sz="1800" dirty="0" err="1">
                <a:solidFill>
                  <a:schemeClr val="tx1"/>
                </a:solidFill>
                <a:latin typeface="Arial Narrow" pitchFamily="34" charset="0"/>
              </a:rPr>
              <a:t>memiliki</a:t>
            </a:r>
            <a:r>
              <a:rPr lang="en-US" sz="1800" dirty="0">
                <a:solidFill>
                  <a:schemeClr val="tx1"/>
                </a:solidFill>
                <a:latin typeface="Arial Narrow" pitchFamily="34" charset="0"/>
              </a:rPr>
              <a:t> </a:t>
            </a:r>
            <a:r>
              <a:rPr lang="en-US" sz="1800" dirty="0" err="1">
                <a:solidFill>
                  <a:schemeClr val="tx1"/>
                </a:solidFill>
                <a:latin typeface="Arial Narrow" pitchFamily="34" charset="0"/>
              </a:rPr>
              <a:t>tanggungjawab</a:t>
            </a:r>
            <a:r>
              <a:rPr lang="en-US" sz="1800" dirty="0">
                <a:solidFill>
                  <a:schemeClr val="tx1"/>
                </a:solidFill>
                <a:latin typeface="Arial Narrow" pitchFamily="34" charset="0"/>
              </a:rPr>
              <a:t> </a:t>
            </a:r>
            <a:r>
              <a:rPr lang="en-US" sz="1800" dirty="0" err="1">
                <a:solidFill>
                  <a:schemeClr val="tx1"/>
                </a:solidFill>
                <a:latin typeface="Arial Narrow" pitchFamily="34" charset="0"/>
              </a:rPr>
              <a:t>terhadap</a:t>
            </a:r>
            <a:r>
              <a:rPr lang="en-US" sz="1800" dirty="0">
                <a:solidFill>
                  <a:schemeClr val="tx1"/>
                </a:solidFill>
                <a:latin typeface="Arial Narrow" pitchFamily="34" charset="0"/>
              </a:rPr>
              <a:t> SML </a:t>
            </a:r>
            <a:r>
              <a:rPr lang="en-US" sz="1800" dirty="0" err="1">
                <a:solidFill>
                  <a:schemeClr val="tx1"/>
                </a:solidFill>
                <a:latin typeface="Arial Narrow" pitchFamily="34" charset="0"/>
              </a:rPr>
              <a:t>didukung</a:t>
            </a:r>
            <a:r>
              <a:rPr lang="en-US" sz="1800" dirty="0">
                <a:solidFill>
                  <a:schemeClr val="tx1"/>
                </a:solidFill>
                <a:latin typeface="Arial Narrow" pitchFamily="34" charset="0"/>
              </a:rPr>
              <a:t> </a:t>
            </a:r>
            <a:r>
              <a:rPr lang="en-US" sz="1800" dirty="0" err="1">
                <a:solidFill>
                  <a:schemeClr val="tx1"/>
                </a:solidFill>
                <a:latin typeface="Arial Narrow" pitchFamily="34" charset="0"/>
              </a:rPr>
              <a:t>dengan</a:t>
            </a:r>
            <a:r>
              <a:rPr lang="en-US" sz="1800" dirty="0">
                <a:solidFill>
                  <a:schemeClr val="tx1"/>
                </a:solidFill>
                <a:latin typeface="Arial Narrow" pitchFamily="34" charset="0"/>
              </a:rPr>
              <a:t> </a:t>
            </a:r>
            <a:r>
              <a:rPr lang="en-US" sz="1800" dirty="0" err="1">
                <a:solidFill>
                  <a:schemeClr val="tx1"/>
                </a:solidFill>
                <a:latin typeface="Arial Narrow" pitchFamily="34" charset="0"/>
              </a:rPr>
              <a:t>kecukupan</a:t>
            </a:r>
            <a:r>
              <a:rPr lang="en-US" sz="1800" dirty="0">
                <a:solidFill>
                  <a:schemeClr val="tx1"/>
                </a:solidFill>
                <a:latin typeface="Arial Narrow" pitchFamily="34" charset="0"/>
              </a:rPr>
              <a:t> </a:t>
            </a:r>
            <a:r>
              <a:rPr lang="en-US" sz="1800" dirty="0" err="1">
                <a:solidFill>
                  <a:schemeClr val="tx1"/>
                </a:solidFill>
                <a:latin typeface="Arial Narrow" pitchFamily="34" charset="0"/>
              </a:rPr>
              <a:t>sumberdaya</a:t>
            </a:r>
            <a:r>
              <a:rPr lang="en-US" sz="1800" dirty="0">
                <a:solidFill>
                  <a:schemeClr val="tx1"/>
                </a:solidFill>
                <a:latin typeface="Arial Narrow" pitchFamily="34" charset="0"/>
              </a:rPr>
              <a:t> (A.7.1)</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7" name="Slide Number Placeholder 6"/>
          <p:cNvSpPr>
            <a:spLocks noGrp="1"/>
          </p:cNvSpPr>
          <p:nvPr>
            <p:ph type="sldNum" sz="quarter" idx="12"/>
          </p:nvPr>
        </p:nvSpPr>
        <p:spPr/>
        <p:txBody>
          <a:bodyPr/>
          <a:lstStyle/>
          <a:p>
            <a:pPr>
              <a:defRPr/>
            </a:pPr>
            <a:fld id="{14C58FF4-4421-46F2-BA16-9CFA3F5CEE47}" type="slidenum">
              <a:rPr lang="en-US" smtClean="0"/>
              <a:pPr>
                <a:defRPr/>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 descr="http://www.kirmansyam.com/wp-content/uploads/2011/02/kompetensi.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0" y="5004967"/>
            <a:ext cx="2451795" cy="18530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osialisasi.jpg"/>
          <p:cNvPicPr>
            <a:picLocks noChangeAspect="1"/>
          </p:cNvPicPr>
          <p:nvPr/>
        </p:nvPicPr>
        <p:blipFill>
          <a:blip r:embed="rId4">
            <a:clrChange>
              <a:clrFrom>
                <a:srgbClr val="FFFFFF"/>
              </a:clrFrom>
              <a:clrTo>
                <a:srgbClr val="FFFFFF">
                  <a:alpha val="0"/>
                </a:srgbClr>
              </a:clrTo>
            </a:clrChange>
            <a:lum bright="70000" contrast="-70000"/>
          </a:blip>
          <a:stretch>
            <a:fillRect/>
          </a:stretch>
        </p:blipFill>
        <p:spPr>
          <a:xfrm>
            <a:off x="5432191" y="-87197"/>
            <a:ext cx="4663280" cy="3497460"/>
          </a:xfrm>
          <a:prstGeom prst="rect">
            <a:avLst/>
          </a:prstGeom>
        </p:spPr>
      </p:pic>
      <p:sp>
        <p:nvSpPr>
          <p:cNvPr id="16" name="Rectangle 15"/>
          <p:cNvSpPr/>
          <p:nvPr/>
        </p:nvSpPr>
        <p:spPr>
          <a:xfrm>
            <a:off x="0" y="-1"/>
            <a:ext cx="3316475" cy="41522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7.2 </a:t>
            </a:r>
            <a:r>
              <a:rPr lang="en-US" sz="2000" b="1" dirty="0" err="1">
                <a:solidFill>
                  <a:schemeClr val="bg1"/>
                </a:solidFill>
                <a:latin typeface="Arial Narrow" pitchFamily="34" charset="0"/>
              </a:rPr>
              <a:t>Kompetensi</a:t>
            </a:r>
            <a:endParaRPr lang="en-US" sz="2000" b="1" dirty="0">
              <a:solidFill>
                <a:schemeClr val="bg1"/>
              </a:solidFill>
              <a:latin typeface="Arial Narrow" pitchFamily="34" charset="0"/>
            </a:endParaRPr>
          </a:p>
        </p:txBody>
      </p:sp>
      <p:sp>
        <p:nvSpPr>
          <p:cNvPr id="20" name="Half Frame 19"/>
          <p:cNvSpPr/>
          <p:nvPr/>
        </p:nvSpPr>
        <p:spPr>
          <a:xfrm rot="7845393">
            <a:off x="8944482" y="57777"/>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lf Frame 20"/>
          <p:cNvSpPr/>
          <p:nvPr/>
        </p:nvSpPr>
        <p:spPr>
          <a:xfrm rot="7845393">
            <a:off x="9126862" y="54340"/>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lf Frame 21"/>
          <p:cNvSpPr/>
          <p:nvPr/>
        </p:nvSpPr>
        <p:spPr>
          <a:xfrm rot="7845393">
            <a:off x="9309242" y="50903"/>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a:off x="3449370" y="209862"/>
            <a:ext cx="5533125" cy="0"/>
          </a:xfrm>
          <a:prstGeom prst="line">
            <a:avLst/>
          </a:prstGeom>
          <a:ln/>
        </p:spPr>
        <p:style>
          <a:lnRef idx="3">
            <a:schemeClr val="accent5"/>
          </a:lnRef>
          <a:fillRef idx="0">
            <a:schemeClr val="accent5"/>
          </a:fillRef>
          <a:effectRef idx="2">
            <a:schemeClr val="accent5"/>
          </a:effectRef>
          <a:fontRef idx="minor">
            <a:schemeClr val="tx1"/>
          </a:fontRef>
        </p:style>
      </p:cxnSp>
      <p:grpSp>
        <p:nvGrpSpPr>
          <p:cNvPr id="5" name="Group 4"/>
          <p:cNvGrpSpPr/>
          <p:nvPr/>
        </p:nvGrpSpPr>
        <p:grpSpPr>
          <a:xfrm>
            <a:off x="176853" y="643094"/>
            <a:ext cx="7231477" cy="1019175"/>
            <a:chOff x="176853" y="643094"/>
            <a:chExt cx="7231477" cy="1019175"/>
          </a:xfrm>
        </p:grpSpPr>
        <p:sp>
          <p:nvSpPr>
            <p:cNvPr id="6" name="Freeform 5"/>
            <p:cNvSpPr/>
            <p:nvPr/>
          </p:nvSpPr>
          <p:spPr>
            <a:xfrm>
              <a:off x="176853"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573596" tIns="21336" rIns="530923" bIns="21336" numCol="1" spcCol="1270" anchor="ctr" anchorCtr="0">
              <a:noAutofit/>
            </a:bodyPr>
            <a:lstStyle/>
            <a:p>
              <a:pPr lvl="0" algn="ctr" defTabSz="711200">
                <a:lnSpc>
                  <a:spcPct val="90000"/>
                </a:lnSpc>
                <a:spcBef>
                  <a:spcPct val="0"/>
                </a:spcBef>
                <a:spcAft>
                  <a:spcPct val="35000"/>
                </a:spcAft>
              </a:pPr>
              <a:r>
                <a:rPr lang="en-US" sz="1600" kern="1200" dirty="0" err="1"/>
                <a:t>Identifikasi</a:t>
              </a:r>
              <a:r>
                <a:rPr lang="en-US" sz="1600" kern="1200" dirty="0"/>
                <a:t> </a:t>
              </a:r>
              <a:r>
                <a:rPr lang="en-US" sz="1600" kern="1200" dirty="0" err="1"/>
                <a:t>fungsi</a:t>
              </a:r>
              <a:r>
                <a:rPr lang="en-US" sz="1600" kern="1200" dirty="0"/>
                <a:t> </a:t>
              </a:r>
              <a:r>
                <a:rPr lang="en-US" sz="1600" kern="1200" dirty="0" err="1"/>
                <a:t>kerja</a:t>
              </a:r>
              <a:r>
                <a:rPr lang="en-US" sz="1600" kern="1200" dirty="0"/>
                <a:t> &amp; </a:t>
              </a:r>
              <a:r>
                <a:rPr lang="en-US" sz="1600" kern="1200" dirty="0" err="1"/>
                <a:t>Persyaratan</a:t>
              </a:r>
              <a:r>
                <a:rPr lang="en-US" sz="1600" kern="1200" dirty="0"/>
                <a:t> </a:t>
              </a:r>
              <a:r>
                <a:rPr lang="en-US" sz="1600" kern="1200" dirty="0" err="1"/>
                <a:t>Kompetensi</a:t>
              </a:r>
              <a:endParaRPr lang="en-US" sz="1600" kern="1200" dirty="0"/>
            </a:p>
          </p:txBody>
        </p:sp>
        <p:sp>
          <p:nvSpPr>
            <p:cNvPr id="7" name="Freeform 6"/>
            <p:cNvSpPr/>
            <p:nvPr/>
          </p:nvSpPr>
          <p:spPr>
            <a:xfrm>
              <a:off x="2461321"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573596" tIns="21336" rIns="530923" bIns="21336" numCol="1" spcCol="1270" anchor="ctr" anchorCtr="0">
              <a:noAutofit/>
            </a:bodyPr>
            <a:lstStyle/>
            <a:p>
              <a:pPr lvl="0" algn="ctr" defTabSz="711200">
                <a:lnSpc>
                  <a:spcPct val="90000"/>
                </a:lnSpc>
                <a:spcBef>
                  <a:spcPct val="0"/>
                </a:spcBef>
                <a:spcAft>
                  <a:spcPct val="35000"/>
                </a:spcAft>
              </a:pPr>
              <a:r>
                <a:rPr lang="en-US" sz="1600" kern="1200" dirty="0" err="1"/>
                <a:t>Tetapkan</a:t>
              </a:r>
              <a:r>
                <a:rPr lang="en-US" sz="1600" kern="1200" dirty="0"/>
                <a:t> </a:t>
              </a:r>
              <a:r>
                <a:rPr lang="en-US" sz="1600" kern="1200" dirty="0" err="1"/>
                <a:t>Standar</a:t>
              </a:r>
              <a:r>
                <a:rPr lang="en-US" sz="1600" kern="1200" dirty="0"/>
                <a:t> </a:t>
              </a:r>
              <a:r>
                <a:rPr lang="en-US" sz="1600" kern="1200" dirty="0" err="1"/>
                <a:t>Kompetensi</a:t>
              </a:r>
              <a:endParaRPr lang="en-US" sz="1600" kern="1200" dirty="0"/>
            </a:p>
          </p:txBody>
        </p:sp>
        <p:sp>
          <p:nvSpPr>
            <p:cNvPr id="9" name="Freeform 8"/>
            <p:cNvSpPr/>
            <p:nvPr/>
          </p:nvSpPr>
          <p:spPr>
            <a:xfrm>
              <a:off x="4825660"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573596" tIns="21336" rIns="530923" bIns="21336" numCol="1" spcCol="1270" anchor="ctr" anchorCtr="0">
              <a:noAutofit/>
            </a:bodyPr>
            <a:lstStyle/>
            <a:p>
              <a:pPr lvl="0" algn="ctr" defTabSz="711200">
                <a:lnSpc>
                  <a:spcPct val="90000"/>
                </a:lnSpc>
                <a:spcBef>
                  <a:spcPct val="0"/>
                </a:spcBef>
                <a:spcAft>
                  <a:spcPct val="35000"/>
                </a:spcAft>
              </a:pPr>
              <a:r>
                <a:rPr lang="en-US" sz="1600" kern="1200" dirty="0" err="1">
                  <a:solidFill>
                    <a:schemeClr val="tx1"/>
                  </a:solidFill>
                </a:rPr>
                <a:t>Evaluasi</a:t>
              </a:r>
              <a:r>
                <a:rPr lang="en-US" sz="1600" kern="1200" dirty="0">
                  <a:solidFill>
                    <a:schemeClr val="tx1"/>
                  </a:solidFill>
                </a:rPr>
                <a:t> </a:t>
              </a:r>
              <a:r>
                <a:rPr lang="en-US" sz="1600" kern="1200" dirty="0" err="1">
                  <a:solidFill>
                    <a:schemeClr val="tx1"/>
                  </a:solidFill>
                </a:rPr>
                <a:t>Standar</a:t>
              </a:r>
              <a:r>
                <a:rPr lang="en-US" sz="1600" kern="1200" dirty="0">
                  <a:solidFill>
                    <a:schemeClr val="tx1"/>
                  </a:solidFill>
                </a:rPr>
                <a:t> </a:t>
              </a:r>
              <a:r>
                <a:rPr lang="en-US" sz="1600" kern="1200" dirty="0" err="1">
                  <a:solidFill>
                    <a:schemeClr val="tx1"/>
                  </a:solidFill>
                </a:rPr>
                <a:t>vs</a:t>
              </a:r>
              <a:r>
                <a:rPr lang="en-US" sz="1600" kern="1200" dirty="0">
                  <a:solidFill>
                    <a:schemeClr val="tx1"/>
                  </a:solidFill>
                </a:rPr>
                <a:t> </a:t>
              </a:r>
              <a:r>
                <a:rPr lang="en-US" sz="1600" kern="1200" dirty="0" err="1">
                  <a:solidFill>
                    <a:schemeClr val="tx1"/>
                  </a:solidFill>
                </a:rPr>
                <a:t>Aktual</a:t>
              </a:r>
              <a:r>
                <a:rPr lang="en-US" sz="1600" kern="1200" dirty="0">
                  <a:solidFill>
                    <a:schemeClr val="tx1"/>
                  </a:solidFill>
                </a:rPr>
                <a:t> </a:t>
              </a:r>
              <a:r>
                <a:rPr lang="en-US" sz="1600" kern="1200" dirty="0" err="1">
                  <a:solidFill>
                    <a:schemeClr val="tx1"/>
                  </a:solidFill>
                </a:rPr>
                <a:t>Kompetensi</a:t>
              </a:r>
              <a:endParaRPr lang="en-US" sz="1600" kern="1200" dirty="0">
                <a:solidFill>
                  <a:schemeClr val="tx1"/>
                </a:solidFill>
              </a:endParaRPr>
            </a:p>
          </p:txBody>
        </p:sp>
      </p:grpSp>
      <p:sp>
        <p:nvSpPr>
          <p:cNvPr id="25" name="Rounded Rectangle 24"/>
          <p:cNvSpPr/>
          <p:nvPr/>
        </p:nvSpPr>
        <p:spPr>
          <a:xfrm>
            <a:off x="276225" y="1815559"/>
            <a:ext cx="8020050" cy="3299366"/>
          </a:xfrm>
          <a:prstGeom prst="roundRect">
            <a:avLst>
              <a:gd name="adj" fmla="val 9217"/>
            </a:avLst>
          </a:prstGeom>
          <a:solidFill>
            <a:schemeClr val="accent1">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err="1">
                <a:solidFill>
                  <a:schemeClr val="tx1"/>
                </a:solidFill>
                <a:latin typeface="Arial Narrow" pitchFamily="34" charset="0"/>
              </a:rPr>
              <a:t>Organisasi</a:t>
            </a:r>
            <a:r>
              <a:rPr lang="en-US" sz="1800" dirty="0">
                <a:solidFill>
                  <a:schemeClr val="tx1"/>
                </a:solidFill>
                <a:latin typeface="Arial Narrow" pitchFamily="34" charset="0"/>
              </a:rPr>
              <a:t> </a:t>
            </a:r>
            <a:r>
              <a:rPr lang="en-US" sz="1800" dirty="0" err="1">
                <a:solidFill>
                  <a:schemeClr val="tx1"/>
                </a:solidFill>
                <a:latin typeface="Arial Narrow" pitchFamily="34" charset="0"/>
              </a:rPr>
              <a:t>harus</a:t>
            </a:r>
            <a:r>
              <a:rPr lang="en-US" sz="1800" dirty="0">
                <a:solidFill>
                  <a:schemeClr val="tx1"/>
                </a:solidFill>
                <a:latin typeface="Arial Narrow" pitchFamily="34" charset="0"/>
              </a:rPr>
              <a:t> :</a:t>
            </a:r>
          </a:p>
          <a:p>
            <a:pPr marL="342900" indent="-342900">
              <a:buFont typeface="+mj-lt"/>
              <a:buAutoNum type="arabicParenR"/>
            </a:pPr>
            <a:r>
              <a:rPr lang="en-US" sz="1800" dirty="0" err="1">
                <a:solidFill>
                  <a:schemeClr val="tx1"/>
                </a:solidFill>
                <a:latin typeface="Arial Narrow" pitchFamily="34" charset="0"/>
              </a:rPr>
              <a:t>menentukan</a:t>
            </a:r>
            <a:r>
              <a:rPr lang="en-US" sz="1800" dirty="0">
                <a:solidFill>
                  <a:schemeClr val="tx1"/>
                </a:solidFill>
                <a:latin typeface="Arial Narrow" pitchFamily="34" charset="0"/>
              </a:rPr>
              <a:t> </a:t>
            </a:r>
            <a:r>
              <a:rPr lang="en-US" sz="1800" dirty="0" err="1">
                <a:solidFill>
                  <a:schemeClr val="tx1"/>
                </a:solidFill>
                <a:latin typeface="Arial Narrow" pitchFamily="34" charset="0"/>
              </a:rPr>
              <a:t>kompetensi</a:t>
            </a:r>
            <a:r>
              <a:rPr lang="en-US" sz="1800" dirty="0">
                <a:solidFill>
                  <a:schemeClr val="tx1"/>
                </a:solidFill>
                <a:latin typeface="Arial Narrow" pitchFamily="34" charset="0"/>
              </a:rPr>
              <a:t> yang </a:t>
            </a:r>
            <a:r>
              <a:rPr lang="en-US" sz="1800" dirty="0" err="1">
                <a:solidFill>
                  <a:schemeClr val="tx1"/>
                </a:solidFill>
                <a:latin typeface="Arial Narrow" pitchFamily="34" charset="0"/>
              </a:rPr>
              <a:t>dibutuhkan</a:t>
            </a:r>
            <a:r>
              <a:rPr lang="en-US" sz="1800" dirty="0">
                <a:solidFill>
                  <a:schemeClr val="tx1"/>
                </a:solidFill>
                <a:latin typeface="Arial Narrow" pitchFamily="34" charset="0"/>
              </a:rPr>
              <a:t> </a:t>
            </a:r>
            <a:r>
              <a:rPr lang="en-US" sz="1800" dirty="0" err="1">
                <a:solidFill>
                  <a:schemeClr val="tx1"/>
                </a:solidFill>
                <a:latin typeface="Arial Narrow" pitchFamily="34" charset="0"/>
              </a:rPr>
              <a:t>bagi</a:t>
            </a:r>
            <a:r>
              <a:rPr lang="en-US" sz="1800" dirty="0">
                <a:solidFill>
                  <a:schemeClr val="tx1"/>
                </a:solidFill>
                <a:latin typeface="Arial Narrow" pitchFamily="34" charset="0"/>
              </a:rPr>
              <a:t> </a:t>
            </a:r>
            <a:r>
              <a:rPr lang="en-US" sz="1800" dirty="0" err="1">
                <a:solidFill>
                  <a:schemeClr val="tx1"/>
                </a:solidFill>
                <a:latin typeface="Arial Narrow" pitchFamily="34" charset="0"/>
              </a:rPr>
              <a:t>personil</a:t>
            </a:r>
            <a:r>
              <a:rPr lang="en-US" sz="1800" dirty="0">
                <a:solidFill>
                  <a:schemeClr val="tx1"/>
                </a:solidFill>
                <a:latin typeface="Arial Narrow" pitchFamily="34" charset="0"/>
              </a:rPr>
              <a:t> yang </a:t>
            </a:r>
            <a:r>
              <a:rPr lang="en-US" sz="1800" dirty="0" err="1">
                <a:solidFill>
                  <a:schemeClr val="tx1"/>
                </a:solidFill>
                <a:latin typeface="Arial Narrow" pitchFamily="34" charset="0"/>
              </a:rPr>
              <a:t>melaksanakan</a:t>
            </a:r>
            <a:r>
              <a:rPr lang="en-US" sz="1800" dirty="0">
                <a:solidFill>
                  <a:schemeClr val="tx1"/>
                </a:solidFill>
                <a:latin typeface="Arial Narrow" pitchFamily="34" charset="0"/>
              </a:rPr>
              <a:t> </a:t>
            </a:r>
            <a:r>
              <a:rPr lang="en-US" sz="1800" dirty="0" err="1">
                <a:solidFill>
                  <a:schemeClr val="tx1"/>
                </a:solidFill>
                <a:latin typeface="Arial Narrow" pitchFamily="34" charset="0"/>
              </a:rPr>
              <a:t>pekerjaan</a:t>
            </a:r>
            <a:r>
              <a:rPr lang="en-US" sz="1800" dirty="0">
                <a:solidFill>
                  <a:schemeClr val="tx1"/>
                </a:solidFill>
                <a:latin typeface="Arial Narrow" pitchFamily="34" charset="0"/>
              </a:rPr>
              <a:t> di </a:t>
            </a:r>
            <a:r>
              <a:rPr lang="en-US" sz="1800" dirty="0" err="1">
                <a:solidFill>
                  <a:schemeClr val="tx1"/>
                </a:solidFill>
                <a:latin typeface="Arial Narrow" pitchFamily="34" charset="0"/>
              </a:rPr>
              <a:t>bawah</a:t>
            </a:r>
            <a:r>
              <a:rPr lang="en-US" sz="1800" dirty="0">
                <a:solidFill>
                  <a:schemeClr val="tx1"/>
                </a:solidFill>
                <a:latin typeface="Arial Narrow" pitchFamily="34" charset="0"/>
              </a:rPr>
              <a:t> </a:t>
            </a:r>
            <a:r>
              <a:rPr lang="en-US" sz="1800" dirty="0" err="1">
                <a:solidFill>
                  <a:schemeClr val="tx1"/>
                </a:solidFill>
                <a:latin typeface="Arial Narrow" pitchFamily="34" charset="0"/>
              </a:rPr>
              <a:t>kendali</a:t>
            </a:r>
            <a:r>
              <a:rPr lang="en-US" sz="1800" dirty="0">
                <a:solidFill>
                  <a:schemeClr val="tx1"/>
                </a:solidFill>
                <a:latin typeface="Arial Narrow" pitchFamily="34" charset="0"/>
              </a:rPr>
              <a:t> </a:t>
            </a:r>
            <a:r>
              <a:rPr lang="en-US" sz="1800" dirty="0" err="1">
                <a:solidFill>
                  <a:schemeClr val="tx1"/>
                </a:solidFill>
                <a:latin typeface="Arial Narrow" pitchFamily="34" charset="0"/>
              </a:rPr>
              <a:t>organisasi</a:t>
            </a:r>
            <a:r>
              <a:rPr lang="en-US" sz="1800" dirty="0">
                <a:solidFill>
                  <a:schemeClr val="tx1"/>
                </a:solidFill>
                <a:latin typeface="Arial Narrow" pitchFamily="34" charset="0"/>
              </a:rPr>
              <a:t> yang </a:t>
            </a:r>
            <a:r>
              <a:rPr lang="en-US" sz="1800" u="sng" dirty="0" err="1">
                <a:solidFill>
                  <a:schemeClr val="tx1"/>
                </a:solidFill>
                <a:latin typeface="Arial Narrow" pitchFamily="34" charset="0"/>
              </a:rPr>
              <a:t>dapat</a:t>
            </a:r>
            <a:r>
              <a:rPr lang="en-US" sz="1800" u="sng" dirty="0">
                <a:solidFill>
                  <a:schemeClr val="tx1"/>
                </a:solidFill>
                <a:latin typeface="Arial Narrow" pitchFamily="34" charset="0"/>
              </a:rPr>
              <a:t> </a:t>
            </a:r>
            <a:r>
              <a:rPr lang="en-US" sz="1800" u="sng" dirty="0" err="1">
                <a:solidFill>
                  <a:schemeClr val="tx1"/>
                </a:solidFill>
                <a:latin typeface="Arial Narrow" pitchFamily="34" charset="0"/>
              </a:rPr>
              <a:t>mempengaruhi</a:t>
            </a:r>
            <a:r>
              <a:rPr lang="en-US" sz="1800" u="sng" dirty="0">
                <a:solidFill>
                  <a:schemeClr val="tx1"/>
                </a:solidFill>
                <a:latin typeface="Arial Narrow" pitchFamily="34" charset="0"/>
              </a:rPr>
              <a:t> </a:t>
            </a:r>
            <a:r>
              <a:rPr lang="en-US" sz="1800" u="sng" dirty="0" err="1">
                <a:solidFill>
                  <a:schemeClr val="tx1"/>
                </a:solidFill>
                <a:latin typeface="Arial Narrow" pitchFamily="34" charset="0"/>
              </a:rPr>
              <a:t>kinerja</a:t>
            </a:r>
            <a:r>
              <a:rPr lang="en-US" sz="1800" u="sng" dirty="0">
                <a:solidFill>
                  <a:schemeClr val="tx1"/>
                </a:solidFill>
                <a:latin typeface="Arial Narrow" pitchFamily="34" charset="0"/>
              </a:rPr>
              <a:t> </a:t>
            </a:r>
            <a:r>
              <a:rPr lang="en-US" sz="1800" u="sng" dirty="0" err="1">
                <a:solidFill>
                  <a:schemeClr val="tx1"/>
                </a:solidFill>
                <a:latin typeface="Arial Narrow" pitchFamily="34" charset="0"/>
              </a:rPr>
              <a:t>lingkungan</a:t>
            </a:r>
            <a:r>
              <a:rPr lang="en-US" sz="1800" u="sng" dirty="0">
                <a:solidFill>
                  <a:schemeClr val="tx1"/>
                </a:solidFill>
                <a:latin typeface="Arial Narrow" pitchFamily="34" charset="0"/>
              </a:rPr>
              <a:t> </a:t>
            </a:r>
            <a:r>
              <a:rPr lang="en-US" sz="1800" u="sng" dirty="0" err="1">
                <a:solidFill>
                  <a:schemeClr val="tx1"/>
                </a:solidFill>
                <a:latin typeface="Arial Narrow" pitchFamily="34" charset="0"/>
              </a:rPr>
              <a:t>organisasi</a:t>
            </a:r>
            <a:r>
              <a:rPr lang="en-US" sz="1800" u="sng" dirty="0">
                <a:solidFill>
                  <a:schemeClr val="tx1"/>
                </a:solidFill>
                <a:latin typeface="Arial Narrow" pitchFamily="34" charset="0"/>
              </a:rPr>
              <a:t>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kemampuan</a:t>
            </a:r>
            <a:r>
              <a:rPr lang="en-US" sz="1800" dirty="0">
                <a:solidFill>
                  <a:schemeClr val="tx1"/>
                </a:solidFill>
                <a:latin typeface="Arial Narrow" pitchFamily="34" charset="0"/>
              </a:rPr>
              <a:t> </a:t>
            </a:r>
            <a:r>
              <a:rPr lang="en-US" sz="1800" dirty="0" err="1">
                <a:solidFill>
                  <a:schemeClr val="tx1"/>
                </a:solidFill>
                <a:latin typeface="Arial Narrow" pitchFamily="34" charset="0"/>
              </a:rPr>
              <a:t>untuk</a:t>
            </a:r>
            <a:r>
              <a:rPr lang="en-US" sz="1800" dirty="0">
                <a:solidFill>
                  <a:schemeClr val="tx1"/>
                </a:solidFill>
                <a:latin typeface="Arial Narrow" pitchFamily="34" charset="0"/>
              </a:rPr>
              <a:t> </a:t>
            </a:r>
            <a:r>
              <a:rPr lang="en-US" sz="1800" dirty="0" err="1">
                <a:solidFill>
                  <a:schemeClr val="tx1"/>
                </a:solidFill>
                <a:latin typeface="Arial Narrow" pitchFamily="34" charset="0"/>
              </a:rPr>
              <a:t>memenuhi</a:t>
            </a:r>
            <a:r>
              <a:rPr lang="en-US" sz="1800" dirty="0">
                <a:solidFill>
                  <a:schemeClr val="tx1"/>
                </a:solidFill>
                <a:latin typeface="Arial Narrow" pitchFamily="34" charset="0"/>
              </a:rPr>
              <a:t> </a:t>
            </a:r>
            <a:r>
              <a:rPr lang="en-US" sz="1800" dirty="0" err="1">
                <a:solidFill>
                  <a:schemeClr val="tx1"/>
                </a:solidFill>
                <a:latin typeface="Arial Narrow" pitchFamily="34" charset="0"/>
              </a:rPr>
              <a:t>kewajiban</a:t>
            </a:r>
            <a:r>
              <a:rPr lang="en-US" sz="1800" dirty="0">
                <a:solidFill>
                  <a:schemeClr val="tx1"/>
                </a:solidFill>
                <a:latin typeface="Arial Narrow" pitchFamily="34" charset="0"/>
              </a:rPr>
              <a:t> </a:t>
            </a:r>
            <a:r>
              <a:rPr lang="en-US" sz="1800" dirty="0" err="1">
                <a:solidFill>
                  <a:schemeClr val="tx1"/>
                </a:solidFill>
                <a:latin typeface="Arial Narrow" pitchFamily="34" charset="0"/>
              </a:rPr>
              <a:t>penaatan</a:t>
            </a:r>
            <a:r>
              <a:rPr lang="en-US" sz="1800" dirty="0">
                <a:solidFill>
                  <a:schemeClr val="tx1"/>
                </a:solidFill>
                <a:latin typeface="Arial Narrow" pitchFamily="34" charset="0"/>
              </a:rPr>
              <a:t> </a:t>
            </a:r>
            <a:r>
              <a:rPr lang="en-US" sz="1800" dirty="0" err="1">
                <a:solidFill>
                  <a:schemeClr val="tx1"/>
                </a:solidFill>
                <a:latin typeface="Arial Narrow" pitchFamily="34" charset="0"/>
              </a:rPr>
              <a:t>organisasi</a:t>
            </a:r>
            <a:r>
              <a:rPr lang="en-US" sz="1800" dirty="0">
                <a:solidFill>
                  <a:schemeClr val="tx1"/>
                </a:solidFill>
                <a:latin typeface="Arial Narrow" pitchFamily="34" charset="0"/>
              </a:rPr>
              <a:t>;</a:t>
            </a:r>
          </a:p>
          <a:p>
            <a:pPr marL="342900" indent="-342900">
              <a:buFont typeface="+mj-lt"/>
              <a:buAutoNum type="arabicParenR"/>
            </a:pPr>
            <a:r>
              <a:rPr lang="en-US" sz="1800" dirty="0" err="1">
                <a:solidFill>
                  <a:schemeClr val="tx1"/>
                </a:solidFill>
                <a:latin typeface="Arial Narrow" pitchFamily="34" charset="0"/>
              </a:rPr>
              <a:t>memastikan</a:t>
            </a:r>
            <a:r>
              <a:rPr lang="en-US" sz="1800" dirty="0">
                <a:solidFill>
                  <a:schemeClr val="tx1"/>
                </a:solidFill>
                <a:latin typeface="Arial Narrow" pitchFamily="34" charset="0"/>
              </a:rPr>
              <a:t> </a:t>
            </a:r>
            <a:r>
              <a:rPr lang="en-US" sz="1800" dirty="0" err="1">
                <a:solidFill>
                  <a:schemeClr val="tx1"/>
                </a:solidFill>
                <a:latin typeface="Arial Narrow" pitchFamily="34" charset="0"/>
              </a:rPr>
              <a:t>bahwa</a:t>
            </a:r>
            <a:r>
              <a:rPr lang="en-US" sz="1800" dirty="0">
                <a:solidFill>
                  <a:schemeClr val="tx1"/>
                </a:solidFill>
                <a:latin typeface="Arial Narrow" pitchFamily="34" charset="0"/>
              </a:rPr>
              <a:t> </a:t>
            </a:r>
            <a:r>
              <a:rPr lang="en-US" sz="1800" dirty="0" err="1">
                <a:solidFill>
                  <a:schemeClr val="tx1"/>
                </a:solidFill>
                <a:latin typeface="Arial Narrow" pitchFamily="34" charset="0"/>
              </a:rPr>
              <a:t>personil</a:t>
            </a:r>
            <a:r>
              <a:rPr lang="en-US" sz="1800" dirty="0">
                <a:solidFill>
                  <a:schemeClr val="tx1"/>
                </a:solidFill>
                <a:latin typeface="Arial Narrow" pitchFamily="34" charset="0"/>
              </a:rPr>
              <a:t> yang </a:t>
            </a:r>
            <a:r>
              <a:rPr lang="en-US" sz="1800" dirty="0" err="1">
                <a:solidFill>
                  <a:schemeClr val="tx1"/>
                </a:solidFill>
                <a:latin typeface="Arial Narrow" pitchFamily="34" charset="0"/>
              </a:rPr>
              <a:t>melaksanakan</a:t>
            </a:r>
            <a:r>
              <a:rPr lang="en-US" sz="1800" dirty="0">
                <a:solidFill>
                  <a:schemeClr val="tx1"/>
                </a:solidFill>
                <a:latin typeface="Arial Narrow" pitchFamily="34" charset="0"/>
              </a:rPr>
              <a:t> </a:t>
            </a:r>
            <a:r>
              <a:rPr lang="en-US" sz="1800" dirty="0" err="1">
                <a:solidFill>
                  <a:schemeClr val="tx1"/>
                </a:solidFill>
                <a:latin typeface="Arial Narrow" pitchFamily="34" charset="0"/>
              </a:rPr>
              <a:t>pekerjaan</a:t>
            </a:r>
            <a:r>
              <a:rPr lang="en-US" sz="1800" dirty="0">
                <a:solidFill>
                  <a:schemeClr val="tx1"/>
                </a:solidFill>
                <a:latin typeface="Arial Narrow" pitchFamily="34" charset="0"/>
              </a:rPr>
              <a:t> di </a:t>
            </a:r>
            <a:r>
              <a:rPr lang="en-US" sz="1800" dirty="0" err="1">
                <a:solidFill>
                  <a:schemeClr val="tx1"/>
                </a:solidFill>
                <a:latin typeface="Arial Narrow" pitchFamily="34" charset="0"/>
              </a:rPr>
              <a:t>bawah</a:t>
            </a:r>
            <a:r>
              <a:rPr lang="en-US" sz="1800" dirty="0">
                <a:solidFill>
                  <a:schemeClr val="tx1"/>
                </a:solidFill>
                <a:latin typeface="Arial Narrow" pitchFamily="34" charset="0"/>
              </a:rPr>
              <a:t> </a:t>
            </a:r>
            <a:r>
              <a:rPr lang="en-US" sz="1800" dirty="0" err="1">
                <a:solidFill>
                  <a:schemeClr val="tx1"/>
                </a:solidFill>
                <a:latin typeface="Arial Narrow" pitchFamily="34" charset="0"/>
              </a:rPr>
              <a:t>kendali</a:t>
            </a:r>
            <a:r>
              <a:rPr lang="en-US" sz="1800" dirty="0">
                <a:solidFill>
                  <a:schemeClr val="tx1"/>
                </a:solidFill>
                <a:latin typeface="Arial Narrow" pitchFamily="34" charset="0"/>
              </a:rPr>
              <a:t> </a:t>
            </a:r>
            <a:r>
              <a:rPr lang="en-US" sz="1800" dirty="0" err="1">
                <a:solidFill>
                  <a:schemeClr val="tx1"/>
                </a:solidFill>
                <a:latin typeface="Arial Narrow" pitchFamily="34" charset="0"/>
              </a:rPr>
              <a:t>organisasi</a:t>
            </a:r>
            <a:r>
              <a:rPr lang="en-US" sz="1800" dirty="0">
                <a:solidFill>
                  <a:schemeClr val="tx1"/>
                </a:solidFill>
                <a:latin typeface="Arial Narrow" pitchFamily="34" charset="0"/>
              </a:rPr>
              <a:t>, </a:t>
            </a:r>
            <a:r>
              <a:rPr lang="en-US" sz="1800" u="sng" dirty="0" err="1">
                <a:solidFill>
                  <a:schemeClr val="tx1"/>
                </a:solidFill>
                <a:latin typeface="Arial Narrow" pitchFamily="34" charset="0"/>
              </a:rPr>
              <a:t>kompeten</a:t>
            </a:r>
            <a:r>
              <a:rPr lang="en-US" sz="1800" u="sng" dirty="0">
                <a:solidFill>
                  <a:schemeClr val="tx1"/>
                </a:solidFill>
                <a:latin typeface="Arial Narrow" pitchFamily="34" charset="0"/>
              </a:rPr>
              <a:t> </a:t>
            </a:r>
            <a:r>
              <a:rPr lang="en-US" sz="1800" u="sng" dirty="0" err="1">
                <a:solidFill>
                  <a:schemeClr val="tx1"/>
                </a:solidFill>
                <a:latin typeface="Arial Narrow" pitchFamily="34" charset="0"/>
              </a:rPr>
              <a:t>berdasarkan</a:t>
            </a:r>
            <a:r>
              <a:rPr lang="en-US" sz="1800" u="sng" dirty="0">
                <a:solidFill>
                  <a:schemeClr val="tx1"/>
                </a:solidFill>
                <a:latin typeface="Arial Narrow" pitchFamily="34" charset="0"/>
              </a:rPr>
              <a:t> </a:t>
            </a:r>
            <a:r>
              <a:rPr lang="en-US" sz="1800" u="sng" dirty="0" err="1">
                <a:solidFill>
                  <a:schemeClr val="tx1"/>
                </a:solidFill>
                <a:latin typeface="Arial Narrow" pitchFamily="34" charset="0"/>
              </a:rPr>
              <a:t>pendidikan</a:t>
            </a:r>
            <a:r>
              <a:rPr lang="en-US" sz="1800" u="sng" dirty="0">
                <a:solidFill>
                  <a:schemeClr val="tx1"/>
                </a:solidFill>
                <a:latin typeface="Arial Narrow" pitchFamily="34" charset="0"/>
              </a:rPr>
              <a:t>, </a:t>
            </a:r>
            <a:r>
              <a:rPr lang="en-US" sz="1800" u="sng" dirty="0" err="1">
                <a:solidFill>
                  <a:schemeClr val="tx1"/>
                </a:solidFill>
                <a:latin typeface="Arial Narrow" pitchFamily="34" charset="0"/>
              </a:rPr>
              <a:t>pelatihan</a:t>
            </a:r>
            <a:r>
              <a:rPr lang="en-US" sz="1800" u="sng" dirty="0">
                <a:solidFill>
                  <a:schemeClr val="tx1"/>
                </a:solidFill>
                <a:latin typeface="Arial Narrow" pitchFamily="34" charset="0"/>
              </a:rPr>
              <a:t>, </a:t>
            </a:r>
            <a:r>
              <a:rPr lang="en-US" sz="1800" u="sng" dirty="0" err="1">
                <a:solidFill>
                  <a:schemeClr val="tx1"/>
                </a:solidFill>
                <a:latin typeface="Arial Narrow" pitchFamily="34" charset="0"/>
              </a:rPr>
              <a:t>atau</a:t>
            </a:r>
            <a:r>
              <a:rPr lang="en-US" sz="1800" u="sng" dirty="0">
                <a:solidFill>
                  <a:schemeClr val="tx1"/>
                </a:solidFill>
                <a:latin typeface="Arial Narrow" pitchFamily="34" charset="0"/>
              </a:rPr>
              <a:t> </a:t>
            </a:r>
            <a:r>
              <a:rPr lang="en-US" sz="1800" u="sng" dirty="0" err="1">
                <a:solidFill>
                  <a:schemeClr val="tx1"/>
                </a:solidFill>
                <a:latin typeface="Arial Narrow" pitchFamily="34" charset="0"/>
              </a:rPr>
              <a:t>pengalaman</a:t>
            </a:r>
            <a:r>
              <a:rPr lang="en-US" sz="1800" u="sng" dirty="0">
                <a:solidFill>
                  <a:schemeClr val="tx1"/>
                </a:solidFill>
                <a:latin typeface="Arial Narrow" pitchFamily="34" charset="0"/>
              </a:rPr>
              <a:t> yang </a:t>
            </a:r>
            <a:r>
              <a:rPr lang="en-US" sz="1800" u="sng" dirty="0" err="1">
                <a:solidFill>
                  <a:schemeClr val="tx1"/>
                </a:solidFill>
                <a:latin typeface="Arial Narrow" pitchFamily="34" charset="0"/>
              </a:rPr>
              <a:t>sesuai</a:t>
            </a:r>
            <a:r>
              <a:rPr lang="en-US" sz="1800" dirty="0">
                <a:solidFill>
                  <a:schemeClr val="tx1"/>
                </a:solidFill>
                <a:latin typeface="Arial Narrow" pitchFamily="34" charset="0"/>
              </a:rPr>
              <a:t>;</a:t>
            </a:r>
          </a:p>
          <a:p>
            <a:pPr marL="342900" indent="-342900">
              <a:buFont typeface="+mj-lt"/>
              <a:buAutoNum type="arabicParenR"/>
            </a:pPr>
            <a:r>
              <a:rPr lang="en-US" sz="1800" dirty="0" err="1">
                <a:solidFill>
                  <a:schemeClr val="tx1"/>
                </a:solidFill>
                <a:latin typeface="Arial Narrow" pitchFamily="34" charset="0"/>
              </a:rPr>
              <a:t>menentukan</a:t>
            </a:r>
            <a:r>
              <a:rPr lang="en-US" sz="1800" dirty="0">
                <a:solidFill>
                  <a:schemeClr val="tx1"/>
                </a:solidFill>
                <a:latin typeface="Arial Narrow" pitchFamily="34" charset="0"/>
              </a:rPr>
              <a:t> </a:t>
            </a:r>
            <a:r>
              <a:rPr lang="en-US" sz="1800" dirty="0" err="1">
                <a:solidFill>
                  <a:schemeClr val="tx1"/>
                </a:solidFill>
                <a:latin typeface="Arial Narrow" pitchFamily="34" charset="0"/>
              </a:rPr>
              <a:t>kebutuhan</a:t>
            </a:r>
            <a:r>
              <a:rPr lang="en-US" sz="1800" dirty="0">
                <a:solidFill>
                  <a:schemeClr val="tx1"/>
                </a:solidFill>
                <a:latin typeface="Arial Narrow" pitchFamily="34" charset="0"/>
              </a:rPr>
              <a:t> </a:t>
            </a:r>
            <a:r>
              <a:rPr lang="en-US" sz="1800" dirty="0" err="1">
                <a:solidFill>
                  <a:schemeClr val="tx1"/>
                </a:solidFill>
                <a:latin typeface="Arial Narrow" pitchFamily="34" charset="0"/>
              </a:rPr>
              <a:t>pelatihan</a:t>
            </a:r>
            <a:r>
              <a:rPr lang="en-US" sz="1800" dirty="0">
                <a:solidFill>
                  <a:schemeClr val="tx1"/>
                </a:solidFill>
                <a:latin typeface="Arial Narrow" pitchFamily="34" charset="0"/>
              </a:rPr>
              <a:t> yang </a:t>
            </a:r>
            <a:r>
              <a:rPr lang="en-US" sz="1800" dirty="0" err="1">
                <a:solidFill>
                  <a:schemeClr val="tx1"/>
                </a:solidFill>
                <a:latin typeface="Arial Narrow" pitchFamily="34" charset="0"/>
              </a:rPr>
              <a:t>terkait</a:t>
            </a:r>
            <a:r>
              <a:rPr lang="en-US" sz="1800" dirty="0">
                <a:solidFill>
                  <a:schemeClr val="tx1"/>
                </a:solidFill>
                <a:latin typeface="Arial Narrow" pitchFamily="34" charset="0"/>
              </a:rPr>
              <a:t> </a:t>
            </a:r>
            <a:r>
              <a:rPr lang="en-US" sz="1800" dirty="0" err="1">
                <a:solidFill>
                  <a:schemeClr val="tx1"/>
                </a:solidFill>
                <a:latin typeface="Arial Narrow" pitchFamily="34" charset="0"/>
              </a:rPr>
              <a:t>dengan</a:t>
            </a:r>
            <a:r>
              <a:rPr lang="en-US" sz="1800" dirty="0">
                <a:solidFill>
                  <a:schemeClr val="tx1"/>
                </a:solidFill>
                <a:latin typeface="Arial Narrow" pitchFamily="34" charset="0"/>
              </a:rPr>
              <a:t> </a:t>
            </a:r>
            <a:r>
              <a:rPr lang="en-US" sz="1800" dirty="0" err="1">
                <a:solidFill>
                  <a:schemeClr val="tx1"/>
                </a:solidFill>
                <a:latin typeface="Arial Narrow" pitchFamily="34" charset="0"/>
              </a:rPr>
              <a:t>aspek</a:t>
            </a:r>
            <a:r>
              <a:rPr lang="en-US" sz="1800" dirty="0">
                <a:solidFill>
                  <a:schemeClr val="tx1"/>
                </a:solidFill>
                <a:latin typeface="Arial Narrow" pitchFamily="34" charset="0"/>
              </a:rPr>
              <a:t> </a:t>
            </a:r>
            <a:r>
              <a:rPr lang="en-US" sz="1800" dirty="0" err="1">
                <a:solidFill>
                  <a:schemeClr val="tx1"/>
                </a:solidFill>
                <a:latin typeface="Arial Narrow" pitchFamily="34" charset="0"/>
              </a:rPr>
              <a:t>lingkungan</a:t>
            </a:r>
            <a:r>
              <a:rPr lang="en-US" sz="1800" dirty="0">
                <a:solidFill>
                  <a:schemeClr val="tx1"/>
                </a:solidFill>
                <a:latin typeface="Arial Narrow" pitchFamily="34" charset="0"/>
              </a:rPr>
              <a:t>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sistem</a:t>
            </a:r>
            <a:r>
              <a:rPr lang="en-US" sz="1800" dirty="0">
                <a:solidFill>
                  <a:schemeClr val="tx1"/>
                </a:solidFill>
                <a:latin typeface="Arial Narrow" pitchFamily="34" charset="0"/>
              </a:rPr>
              <a:t> </a:t>
            </a:r>
            <a:r>
              <a:rPr lang="en-US" sz="1800" dirty="0" err="1">
                <a:solidFill>
                  <a:schemeClr val="tx1"/>
                </a:solidFill>
                <a:latin typeface="Arial Narrow" pitchFamily="34" charset="0"/>
              </a:rPr>
              <a:t>manajemen</a:t>
            </a:r>
            <a:r>
              <a:rPr lang="en-US" sz="1800" dirty="0">
                <a:solidFill>
                  <a:schemeClr val="tx1"/>
                </a:solidFill>
                <a:latin typeface="Arial Narrow" pitchFamily="34" charset="0"/>
              </a:rPr>
              <a:t> </a:t>
            </a:r>
            <a:r>
              <a:rPr lang="en-US" sz="1800" dirty="0" err="1">
                <a:solidFill>
                  <a:schemeClr val="tx1"/>
                </a:solidFill>
                <a:latin typeface="Arial Narrow" pitchFamily="34" charset="0"/>
              </a:rPr>
              <a:t>lingkungan</a:t>
            </a:r>
            <a:r>
              <a:rPr lang="en-US" sz="1800" dirty="0">
                <a:solidFill>
                  <a:schemeClr val="tx1"/>
                </a:solidFill>
                <a:latin typeface="Arial Narrow" pitchFamily="34" charset="0"/>
              </a:rPr>
              <a:t> </a:t>
            </a:r>
            <a:r>
              <a:rPr lang="en-US" sz="1800" dirty="0" err="1">
                <a:solidFill>
                  <a:schemeClr val="tx1"/>
                </a:solidFill>
                <a:latin typeface="Arial Narrow" pitchFamily="34" charset="0"/>
              </a:rPr>
              <a:t>organisasi</a:t>
            </a:r>
            <a:r>
              <a:rPr lang="en-US" sz="1800" dirty="0">
                <a:solidFill>
                  <a:schemeClr val="tx1"/>
                </a:solidFill>
                <a:latin typeface="Arial Narrow" pitchFamily="34" charset="0"/>
              </a:rPr>
              <a:t>;</a:t>
            </a:r>
          </a:p>
          <a:p>
            <a:pPr marL="342900" indent="-342900">
              <a:buFont typeface="+mj-lt"/>
              <a:buAutoNum type="arabicParenR"/>
            </a:pPr>
            <a:r>
              <a:rPr lang="en-US" sz="1800" dirty="0" err="1">
                <a:solidFill>
                  <a:schemeClr val="tx1"/>
                </a:solidFill>
                <a:latin typeface="Arial Narrow" pitchFamily="34" charset="0"/>
              </a:rPr>
              <a:t>jika</a:t>
            </a:r>
            <a:r>
              <a:rPr lang="en-US" sz="1800" dirty="0">
                <a:solidFill>
                  <a:schemeClr val="tx1"/>
                </a:solidFill>
                <a:latin typeface="Arial Narrow" pitchFamily="34" charset="0"/>
              </a:rPr>
              <a:t> </a:t>
            </a:r>
            <a:r>
              <a:rPr lang="en-US" sz="1800" dirty="0" err="1">
                <a:solidFill>
                  <a:schemeClr val="tx1"/>
                </a:solidFill>
                <a:latin typeface="Arial Narrow" pitchFamily="34" charset="0"/>
              </a:rPr>
              <a:t>dapat</a:t>
            </a:r>
            <a:r>
              <a:rPr lang="en-US" sz="1800" dirty="0">
                <a:solidFill>
                  <a:schemeClr val="tx1"/>
                </a:solidFill>
                <a:latin typeface="Arial Narrow" pitchFamily="34" charset="0"/>
              </a:rPr>
              <a:t> </a:t>
            </a:r>
            <a:r>
              <a:rPr lang="en-US" sz="1800" dirty="0" err="1">
                <a:solidFill>
                  <a:schemeClr val="tx1"/>
                </a:solidFill>
                <a:latin typeface="Arial Narrow" pitchFamily="34" charset="0"/>
              </a:rPr>
              <a:t>diberlakukan</a:t>
            </a:r>
            <a:r>
              <a:rPr lang="en-US" sz="1800" dirty="0">
                <a:solidFill>
                  <a:schemeClr val="tx1"/>
                </a:solidFill>
                <a:latin typeface="Arial Narrow" pitchFamily="34" charset="0"/>
              </a:rPr>
              <a:t>, </a:t>
            </a:r>
            <a:r>
              <a:rPr lang="en-US" sz="1800" dirty="0" err="1">
                <a:solidFill>
                  <a:schemeClr val="tx1"/>
                </a:solidFill>
                <a:latin typeface="Arial Narrow" pitchFamily="34" charset="0"/>
              </a:rPr>
              <a:t>melaksanakan</a:t>
            </a:r>
            <a:r>
              <a:rPr lang="en-US" sz="1800" dirty="0">
                <a:solidFill>
                  <a:schemeClr val="tx1"/>
                </a:solidFill>
                <a:latin typeface="Arial Narrow" pitchFamily="34" charset="0"/>
              </a:rPr>
              <a:t> </a:t>
            </a:r>
            <a:r>
              <a:rPr lang="en-US" sz="1800" dirty="0" err="1">
                <a:solidFill>
                  <a:schemeClr val="tx1"/>
                </a:solidFill>
                <a:latin typeface="Arial Narrow" pitchFamily="34" charset="0"/>
              </a:rPr>
              <a:t>tindakan</a:t>
            </a:r>
            <a:r>
              <a:rPr lang="en-US" sz="1800" dirty="0">
                <a:solidFill>
                  <a:schemeClr val="tx1"/>
                </a:solidFill>
                <a:latin typeface="Arial Narrow" pitchFamily="34" charset="0"/>
              </a:rPr>
              <a:t> </a:t>
            </a:r>
            <a:r>
              <a:rPr lang="en-US" sz="1800" dirty="0" err="1">
                <a:solidFill>
                  <a:schemeClr val="tx1"/>
                </a:solidFill>
                <a:latin typeface="Arial Narrow" pitchFamily="34" charset="0"/>
              </a:rPr>
              <a:t>untuk</a:t>
            </a:r>
            <a:r>
              <a:rPr lang="en-US" sz="1800" dirty="0">
                <a:solidFill>
                  <a:schemeClr val="tx1"/>
                </a:solidFill>
                <a:latin typeface="Arial Narrow" pitchFamily="34" charset="0"/>
              </a:rPr>
              <a:t> </a:t>
            </a:r>
            <a:r>
              <a:rPr lang="en-US" sz="1800" dirty="0" err="1">
                <a:solidFill>
                  <a:schemeClr val="tx1"/>
                </a:solidFill>
                <a:latin typeface="Arial Narrow" pitchFamily="34" charset="0"/>
              </a:rPr>
              <a:t>memperoleh</a:t>
            </a:r>
            <a:r>
              <a:rPr lang="en-US" sz="1800" dirty="0">
                <a:solidFill>
                  <a:schemeClr val="tx1"/>
                </a:solidFill>
                <a:latin typeface="Arial Narrow" pitchFamily="34" charset="0"/>
              </a:rPr>
              <a:t> </a:t>
            </a:r>
            <a:r>
              <a:rPr lang="en-US" sz="1800" dirty="0" err="1">
                <a:solidFill>
                  <a:schemeClr val="tx1"/>
                </a:solidFill>
                <a:latin typeface="Arial Narrow" pitchFamily="34" charset="0"/>
              </a:rPr>
              <a:t>kompetensi</a:t>
            </a:r>
            <a:r>
              <a:rPr lang="en-US" sz="1800" dirty="0">
                <a:solidFill>
                  <a:schemeClr val="tx1"/>
                </a:solidFill>
                <a:latin typeface="Arial Narrow" pitchFamily="34" charset="0"/>
              </a:rPr>
              <a:t> yang </a:t>
            </a:r>
            <a:r>
              <a:rPr lang="en-US" sz="1800" dirty="0" err="1">
                <a:solidFill>
                  <a:schemeClr val="tx1"/>
                </a:solidFill>
                <a:latin typeface="Arial Narrow" pitchFamily="34" charset="0"/>
              </a:rPr>
              <a:t>dibutuhkan</a:t>
            </a:r>
            <a:r>
              <a:rPr lang="en-US" sz="1800" dirty="0">
                <a:solidFill>
                  <a:schemeClr val="tx1"/>
                </a:solidFill>
                <a:latin typeface="Arial Narrow" pitchFamily="34" charset="0"/>
              </a:rPr>
              <a:t>,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mengevaluasi</a:t>
            </a:r>
            <a:r>
              <a:rPr lang="en-US" sz="1800" dirty="0">
                <a:solidFill>
                  <a:schemeClr val="tx1"/>
                </a:solidFill>
                <a:latin typeface="Arial Narrow" pitchFamily="34" charset="0"/>
              </a:rPr>
              <a:t> </a:t>
            </a:r>
            <a:r>
              <a:rPr lang="en-US" sz="1800" dirty="0" err="1">
                <a:solidFill>
                  <a:schemeClr val="tx1"/>
                </a:solidFill>
                <a:latin typeface="Arial Narrow" pitchFamily="34" charset="0"/>
              </a:rPr>
              <a:t>keefektifan</a:t>
            </a:r>
            <a:r>
              <a:rPr lang="en-US" sz="1800" dirty="0">
                <a:solidFill>
                  <a:schemeClr val="tx1"/>
                </a:solidFill>
                <a:latin typeface="Arial Narrow" pitchFamily="34" charset="0"/>
              </a:rPr>
              <a:t> </a:t>
            </a:r>
            <a:r>
              <a:rPr lang="en-US" sz="1800" dirty="0" err="1">
                <a:solidFill>
                  <a:schemeClr val="tx1"/>
                </a:solidFill>
                <a:latin typeface="Arial Narrow" pitchFamily="34" charset="0"/>
              </a:rPr>
              <a:t>dari</a:t>
            </a:r>
            <a:r>
              <a:rPr lang="en-US" sz="1800" dirty="0">
                <a:solidFill>
                  <a:schemeClr val="tx1"/>
                </a:solidFill>
                <a:latin typeface="Arial Narrow" pitchFamily="34" charset="0"/>
              </a:rPr>
              <a:t> </a:t>
            </a:r>
            <a:r>
              <a:rPr lang="en-US" sz="1800" dirty="0" err="1">
                <a:solidFill>
                  <a:schemeClr val="tx1"/>
                </a:solidFill>
                <a:latin typeface="Arial Narrow" pitchFamily="34" charset="0"/>
              </a:rPr>
              <a:t>tindakan</a:t>
            </a:r>
            <a:r>
              <a:rPr lang="en-US" sz="1800" dirty="0">
                <a:solidFill>
                  <a:schemeClr val="tx1"/>
                </a:solidFill>
                <a:latin typeface="Arial Narrow" pitchFamily="34" charset="0"/>
              </a:rPr>
              <a:t> yang </a:t>
            </a:r>
            <a:r>
              <a:rPr lang="en-US" sz="1800" dirty="0" err="1">
                <a:solidFill>
                  <a:schemeClr val="tx1"/>
                </a:solidFill>
                <a:latin typeface="Arial Narrow" pitchFamily="34" charset="0"/>
              </a:rPr>
              <a:t>dilakukan</a:t>
            </a:r>
            <a:endParaRPr lang="en-US" sz="1800" dirty="0">
              <a:solidFill>
                <a:schemeClr val="tx1"/>
              </a:solidFill>
              <a:latin typeface="Arial Narrow" pitchFamily="34" charset="0"/>
            </a:endParaRPr>
          </a:p>
        </p:txBody>
      </p:sp>
      <p:sp>
        <p:nvSpPr>
          <p:cNvPr id="26" name="Text Box 11"/>
          <p:cNvSpPr txBox="1">
            <a:spLocks noChangeArrowheads="1"/>
          </p:cNvSpPr>
          <p:nvPr/>
        </p:nvSpPr>
        <p:spPr bwMode="auto">
          <a:xfrm>
            <a:off x="4316230" y="5268215"/>
            <a:ext cx="5355539" cy="1077218"/>
          </a:xfrm>
          <a:prstGeom prst="rect">
            <a:avLst/>
          </a:prstGeom>
          <a:noFill/>
          <a:ln w="28575">
            <a:solidFill>
              <a:schemeClr val="accent6">
                <a:lumMod val="75000"/>
              </a:schemeClr>
            </a:solidFill>
            <a:prstDash val="dash"/>
            <a:miter lim="800000"/>
            <a:headEnd/>
            <a:tailEnd/>
          </a:ln>
          <a:effectLst/>
        </p:spPr>
        <p:txBody>
          <a:bodyPr wrap="square">
            <a:spAutoFit/>
          </a:bodyPr>
          <a:lstStyle/>
          <a:p>
            <a:pPr>
              <a:spcBef>
                <a:spcPct val="50000"/>
              </a:spcBef>
              <a:defRPr/>
            </a:pPr>
            <a:r>
              <a:rPr lang="en-US" sz="1600" i="1" dirty="0" err="1"/>
              <a:t>Tindakan</a:t>
            </a:r>
            <a:r>
              <a:rPr lang="en-US" sz="1600" i="1" dirty="0"/>
              <a:t> yang </a:t>
            </a:r>
            <a:r>
              <a:rPr lang="en-US" sz="1600" i="1" dirty="0" err="1"/>
              <a:t>diberlakukan</a:t>
            </a:r>
            <a:r>
              <a:rPr lang="en-US" sz="1600" i="1" dirty="0"/>
              <a:t> </a:t>
            </a:r>
            <a:r>
              <a:rPr lang="en-US" sz="1600" i="1" dirty="0" err="1"/>
              <a:t>dapat</a:t>
            </a:r>
            <a:r>
              <a:rPr lang="en-US" sz="1600" i="1" dirty="0"/>
              <a:t> </a:t>
            </a:r>
            <a:r>
              <a:rPr lang="en-US" sz="1600" i="1" dirty="0" err="1"/>
              <a:t>mencakup</a:t>
            </a:r>
            <a:r>
              <a:rPr lang="en-US" sz="1600" i="1" dirty="0"/>
              <a:t>, </a:t>
            </a:r>
            <a:r>
              <a:rPr lang="en-US" sz="1600" i="1" dirty="0" err="1"/>
              <a:t>seperti</a:t>
            </a:r>
            <a:r>
              <a:rPr lang="en-US" sz="1600" i="1" dirty="0"/>
              <a:t> </a:t>
            </a:r>
            <a:r>
              <a:rPr lang="en-US" sz="1600" i="1" dirty="0" err="1"/>
              <a:t>contoh</a:t>
            </a:r>
            <a:r>
              <a:rPr lang="en-US" sz="1600" i="1" dirty="0"/>
              <a:t>, </a:t>
            </a:r>
            <a:r>
              <a:rPr lang="en-US" sz="1600" i="1" dirty="0" err="1"/>
              <a:t>penyediaan</a:t>
            </a:r>
            <a:r>
              <a:rPr lang="en-US" sz="1600" i="1" dirty="0"/>
              <a:t> </a:t>
            </a:r>
            <a:r>
              <a:rPr lang="en-US" sz="1600" i="1" dirty="0" err="1"/>
              <a:t>pelatihan</a:t>
            </a:r>
            <a:r>
              <a:rPr lang="en-US" sz="1600" i="1" dirty="0"/>
              <a:t>, </a:t>
            </a:r>
            <a:r>
              <a:rPr lang="en-US" sz="1600" i="1" dirty="0" err="1"/>
              <a:t>pembimbingan</a:t>
            </a:r>
            <a:r>
              <a:rPr lang="en-US" sz="1600" i="1" dirty="0"/>
              <a:t>, </a:t>
            </a:r>
            <a:r>
              <a:rPr lang="en-US" sz="1600" i="1" dirty="0" err="1"/>
              <a:t>atau</a:t>
            </a:r>
            <a:r>
              <a:rPr lang="en-US" sz="1600" i="1" dirty="0"/>
              <a:t> </a:t>
            </a:r>
            <a:r>
              <a:rPr lang="en-US" sz="1600" i="1" dirty="0" err="1"/>
              <a:t>penugasan</a:t>
            </a:r>
            <a:r>
              <a:rPr lang="en-US" sz="1600" i="1" dirty="0"/>
              <a:t> </a:t>
            </a:r>
            <a:r>
              <a:rPr lang="en-US" sz="1600" i="1" dirty="0" err="1"/>
              <a:t>kembali</a:t>
            </a:r>
            <a:r>
              <a:rPr lang="en-US" sz="1600" i="1" dirty="0"/>
              <a:t> </a:t>
            </a:r>
            <a:r>
              <a:rPr lang="en-US" sz="1600" i="1" dirty="0" err="1"/>
              <a:t>personil</a:t>
            </a:r>
            <a:r>
              <a:rPr lang="en-US" sz="1600" i="1" dirty="0"/>
              <a:t> yang </a:t>
            </a:r>
            <a:r>
              <a:rPr lang="en-US" sz="1600" i="1" dirty="0" err="1"/>
              <a:t>dipekerjakan</a:t>
            </a:r>
            <a:r>
              <a:rPr lang="en-US" sz="1600" i="1" dirty="0"/>
              <a:t> </a:t>
            </a:r>
            <a:r>
              <a:rPr lang="en-US" sz="1600" i="1" dirty="0" err="1"/>
              <a:t>saat</a:t>
            </a:r>
            <a:r>
              <a:rPr lang="en-US" sz="1600" i="1" dirty="0"/>
              <a:t> </a:t>
            </a:r>
            <a:r>
              <a:rPr lang="en-US" sz="1600" i="1" dirty="0" err="1"/>
              <a:t>ini</a:t>
            </a:r>
            <a:r>
              <a:rPr lang="en-US" sz="1600" i="1" dirty="0"/>
              <a:t>, </a:t>
            </a:r>
            <a:r>
              <a:rPr lang="en-US" sz="1600" i="1" dirty="0" err="1"/>
              <a:t>atau</a:t>
            </a:r>
            <a:r>
              <a:rPr lang="en-US" sz="1600" i="1" dirty="0"/>
              <a:t> </a:t>
            </a:r>
            <a:r>
              <a:rPr lang="en-US" sz="1600" i="1" dirty="0" err="1"/>
              <a:t>menyewa</a:t>
            </a:r>
            <a:r>
              <a:rPr lang="en-US" sz="1600" i="1" dirty="0"/>
              <a:t> </a:t>
            </a:r>
            <a:r>
              <a:rPr lang="en-US" sz="1600" i="1" dirty="0" err="1"/>
              <a:t>atau</a:t>
            </a:r>
            <a:r>
              <a:rPr lang="en-US" sz="1600" i="1" dirty="0"/>
              <a:t> </a:t>
            </a:r>
            <a:r>
              <a:rPr lang="en-US" sz="1600" i="1" dirty="0" err="1"/>
              <a:t>mengontrak</a:t>
            </a:r>
            <a:r>
              <a:rPr lang="en-US" sz="1600" i="1" dirty="0"/>
              <a:t> </a:t>
            </a:r>
            <a:r>
              <a:rPr lang="en-US" sz="1600" i="1" dirty="0" err="1"/>
              <a:t>personil</a:t>
            </a:r>
            <a:r>
              <a:rPr lang="en-US" sz="1600" i="1" dirty="0"/>
              <a:t> yang </a:t>
            </a:r>
            <a:r>
              <a:rPr lang="en-US" sz="1600" i="1" dirty="0" err="1"/>
              <a:t>kompeten</a:t>
            </a:r>
            <a:r>
              <a:rPr lang="en-US" sz="1600" i="1" dirty="0"/>
              <a:t>.</a:t>
            </a:r>
            <a:endParaRPr lang="en-US" sz="1600" i="1" u="sng" dirty="0">
              <a:latin typeface="Tahoma" pitchFamily="34" charset="0"/>
            </a:endParaRP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1"/>
            <a:ext cx="3316475" cy="41522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7.2 </a:t>
            </a:r>
            <a:r>
              <a:rPr lang="en-US" sz="2000" b="1" dirty="0" err="1">
                <a:solidFill>
                  <a:schemeClr val="bg1"/>
                </a:solidFill>
                <a:latin typeface="Arial Narrow" pitchFamily="34" charset="0"/>
              </a:rPr>
              <a:t>Kompetensi</a:t>
            </a:r>
            <a:endParaRPr lang="en-US" sz="2000" b="1" dirty="0">
              <a:solidFill>
                <a:schemeClr val="bg1"/>
              </a:solidFill>
              <a:latin typeface="Arial Narrow" pitchFamily="34" charset="0"/>
            </a:endParaRPr>
          </a:p>
        </p:txBody>
      </p:sp>
      <p:sp>
        <p:nvSpPr>
          <p:cNvPr id="20" name="Half Frame 19"/>
          <p:cNvSpPr/>
          <p:nvPr/>
        </p:nvSpPr>
        <p:spPr>
          <a:xfrm rot="7845393">
            <a:off x="8944482" y="57777"/>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lf Frame 20"/>
          <p:cNvSpPr/>
          <p:nvPr/>
        </p:nvSpPr>
        <p:spPr>
          <a:xfrm rot="7845393">
            <a:off x="9126862" y="54340"/>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lf Frame 21"/>
          <p:cNvSpPr/>
          <p:nvPr/>
        </p:nvSpPr>
        <p:spPr>
          <a:xfrm rot="7845393">
            <a:off x="9309242" y="50903"/>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a:off x="3449370" y="209862"/>
            <a:ext cx="5533125" cy="0"/>
          </a:xfrm>
          <a:prstGeom prst="line">
            <a:avLst/>
          </a:prstGeom>
          <a:ln/>
        </p:spPr>
        <p:style>
          <a:lnRef idx="3">
            <a:schemeClr val="accent5"/>
          </a:lnRef>
          <a:fillRef idx="0">
            <a:schemeClr val="accent5"/>
          </a:fillRef>
          <a:effectRef idx="2">
            <a:schemeClr val="accent5"/>
          </a:effectRef>
          <a:fontRef idx="minor">
            <a:schemeClr val="tx1"/>
          </a:fontRef>
        </p:style>
      </p:cxnSp>
      <p:graphicFrame>
        <p:nvGraphicFramePr>
          <p:cNvPr id="4" name="Diagram 3"/>
          <p:cNvGraphicFramePr/>
          <p:nvPr>
            <p:extLst>
              <p:ext uri="{D42A27DB-BD31-4B8C-83A1-F6EECF244321}">
                <p14:modId xmlns:p14="http://schemas.microsoft.com/office/powerpoint/2010/main" val="3404032631"/>
              </p:ext>
            </p:extLst>
          </p:nvPr>
        </p:nvGraphicFramePr>
        <p:xfrm>
          <a:off x="174734" y="643094"/>
          <a:ext cx="2692291" cy="1019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4"/>
          <p:cNvPicPr>
            <a:picLocks noChangeAspect="1" noChangeArrowheads="1"/>
          </p:cNvPicPr>
          <p:nvPr/>
        </p:nvPicPr>
        <p:blipFill>
          <a:blip r:embed="rId8"/>
          <a:srcRect/>
          <a:stretch>
            <a:fillRect/>
          </a:stretch>
        </p:blipFill>
        <p:spPr bwMode="auto">
          <a:xfrm>
            <a:off x="2950067" y="625083"/>
            <a:ext cx="6324600" cy="4352925"/>
          </a:xfrm>
          <a:prstGeom prst="rect">
            <a:avLst/>
          </a:prstGeom>
          <a:noFill/>
          <a:ln w="9525">
            <a:noFill/>
            <a:miter lim="800000"/>
            <a:headEnd/>
            <a:tailEnd/>
          </a:ln>
          <a:effectLst/>
        </p:spPr>
      </p:pic>
      <p:sp>
        <p:nvSpPr>
          <p:cNvPr id="14" name="Rectangle 86"/>
          <p:cNvSpPr>
            <a:spLocks noChangeArrowheads="1"/>
          </p:cNvSpPr>
          <p:nvPr/>
        </p:nvSpPr>
        <p:spPr bwMode="auto">
          <a:xfrm>
            <a:off x="908557" y="4661615"/>
            <a:ext cx="1268405"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spcBef>
                <a:spcPct val="50000"/>
              </a:spcBef>
            </a:pPr>
            <a:r>
              <a:rPr lang="en-US" altLang="en-US" sz="1950" dirty="0" err="1">
                <a:solidFill>
                  <a:srgbClr val="A50021"/>
                </a:solidFill>
                <a:latin typeface="Tahoma" panose="020B0604030504040204" pitchFamily="34" charset="0"/>
              </a:rPr>
              <a:t>Ingat</a:t>
            </a:r>
            <a:r>
              <a:rPr lang="en-US" altLang="en-US" sz="1950" dirty="0">
                <a:solidFill>
                  <a:srgbClr val="A50021"/>
                </a:solidFill>
                <a:latin typeface="Tahoma" panose="020B0604030504040204" pitchFamily="34" charset="0"/>
              </a:rPr>
              <a:t> : </a:t>
            </a:r>
          </a:p>
        </p:txBody>
      </p:sp>
      <p:grpSp>
        <p:nvGrpSpPr>
          <p:cNvPr id="15" name="Group 87"/>
          <p:cNvGrpSpPr>
            <a:grpSpLocks/>
          </p:cNvGrpSpPr>
          <p:nvPr/>
        </p:nvGrpSpPr>
        <p:grpSpPr bwMode="auto">
          <a:xfrm>
            <a:off x="441434" y="4360588"/>
            <a:ext cx="545851" cy="994470"/>
            <a:chOff x="676" y="3339"/>
            <a:chExt cx="312" cy="771"/>
          </a:xfrm>
        </p:grpSpPr>
        <p:pic>
          <p:nvPicPr>
            <p:cNvPr id="17" name="Picture 8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6" y="3339"/>
              <a:ext cx="312"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89"/>
            <p:cNvSpPr>
              <a:spLocks noChangeArrowheads="1"/>
            </p:cNvSpPr>
            <p:nvPr/>
          </p:nvSpPr>
          <p:spPr bwMode="auto">
            <a:xfrm>
              <a:off x="716" y="3475"/>
              <a:ext cx="227" cy="499"/>
            </a:xfrm>
            <a:prstGeom prst="rect">
              <a:avLst/>
            </a:prstGeom>
            <a:noFill/>
            <a:ln w="38100" cap="rnd">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id-ID" altLang="en-US" sz="1300"/>
            </a:p>
          </p:txBody>
        </p:sp>
      </p:grpSp>
      <p:sp>
        <p:nvSpPr>
          <p:cNvPr id="19" name="Rectangle 90"/>
          <p:cNvSpPr>
            <a:spLocks noChangeArrowheads="1"/>
          </p:cNvSpPr>
          <p:nvPr/>
        </p:nvSpPr>
        <p:spPr bwMode="auto">
          <a:xfrm>
            <a:off x="323850" y="5187871"/>
            <a:ext cx="2888462" cy="124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r>
              <a:rPr lang="en-US" altLang="en-US" sz="1462" dirty="0" err="1">
                <a:solidFill>
                  <a:srgbClr val="A50021"/>
                </a:solidFill>
                <a:latin typeface="Tahoma" panose="020B0604030504040204" pitchFamily="34" charset="0"/>
                <a:sym typeface="Symbol" panose="05050102010706020507" pitchFamily="18" charset="2"/>
              </a:rPr>
              <a:t>Kompetensi</a:t>
            </a:r>
            <a:r>
              <a:rPr lang="en-US" altLang="en-US" sz="1462" dirty="0">
                <a:solidFill>
                  <a:srgbClr val="A50021"/>
                </a:solidFill>
                <a:latin typeface="Tahoma" panose="020B0604030504040204" pitchFamily="34" charset="0"/>
                <a:sym typeface="Symbol" panose="05050102010706020507" pitchFamily="18" charset="2"/>
              </a:rPr>
              <a:t> </a:t>
            </a:r>
            <a:r>
              <a:rPr lang="en-US" altLang="en-US" sz="1625" b="1" dirty="0">
                <a:solidFill>
                  <a:srgbClr val="A50021"/>
                </a:solidFill>
                <a:latin typeface="Tahoma" panose="020B0604030504040204" pitchFamily="34" charset="0"/>
                <a:sym typeface="Symbol" panose="05050102010706020507" pitchFamily="18" charset="2"/>
              </a:rPr>
              <a:t> </a:t>
            </a:r>
            <a:r>
              <a:rPr lang="en-US" altLang="en-US" sz="1462" dirty="0" err="1">
                <a:solidFill>
                  <a:srgbClr val="A50021"/>
                </a:solidFill>
                <a:latin typeface="Tahoma" panose="020B0604030504040204" pitchFamily="34" charset="0"/>
                <a:sym typeface="Symbol" panose="05050102010706020507" pitchFamily="18" charset="2"/>
              </a:rPr>
              <a:t>Jabatan</a:t>
            </a:r>
            <a:r>
              <a:rPr lang="en-US" altLang="en-US" sz="1462" dirty="0">
                <a:solidFill>
                  <a:srgbClr val="A50021"/>
                </a:solidFill>
                <a:latin typeface="Tahoma" panose="020B0604030504040204" pitchFamily="34" charset="0"/>
                <a:sym typeface="Symbol" panose="05050102010706020507" pitchFamily="18" charset="2"/>
              </a:rPr>
              <a:t> di </a:t>
            </a:r>
            <a:r>
              <a:rPr lang="en-US" altLang="en-US" sz="1462" dirty="0" err="1">
                <a:solidFill>
                  <a:srgbClr val="A50021"/>
                </a:solidFill>
                <a:latin typeface="Tahoma" panose="020B0604030504040204" pitchFamily="34" charset="0"/>
                <a:sym typeface="Symbol" panose="05050102010706020507" pitchFamily="18" charset="2"/>
              </a:rPr>
              <a:t>struktur</a:t>
            </a:r>
            <a:r>
              <a:rPr lang="en-US" altLang="en-US" sz="1462" dirty="0">
                <a:solidFill>
                  <a:srgbClr val="A50021"/>
                </a:solidFill>
                <a:latin typeface="Tahoma" panose="020B0604030504040204" pitchFamily="34" charset="0"/>
                <a:sym typeface="Symbol" panose="05050102010706020507" pitchFamily="18" charset="2"/>
              </a:rPr>
              <a:t> </a:t>
            </a:r>
            <a:r>
              <a:rPr lang="en-US" altLang="en-US" sz="1462" dirty="0" err="1">
                <a:solidFill>
                  <a:srgbClr val="A50021"/>
                </a:solidFill>
                <a:latin typeface="Tahoma" panose="020B0604030504040204" pitchFamily="34" charset="0"/>
                <a:sym typeface="Symbol" panose="05050102010706020507" pitchFamily="18" charset="2"/>
              </a:rPr>
              <a:t>organisasi</a:t>
            </a:r>
            <a:r>
              <a:rPr lang="en-US" altLang="en-US" sz="1462" dirty="0">
                <a:solidFill>
                  <a:srgbClr val="A50021"/>
                </a:solidFill>
                <a:latin typeface="Tahoma" panose="020B0604030504040204" pitchFamily="34" charset="0"/>
                <a:sym typeface="Symbol" panose="05050102010706020507" pitchFamily="18" charset="2"/>
              </a:rPr>
              <a:t>, </a:t>
            </a:r>
          </a:p>
          <a:p>
            <a:pPr eaLnBrk="1" hangingPunct="1"/>
            <a:r>
              <a:rPr lang="en-US" altLang="en-US" sz="1462" dirty="0" err="1">
                <a:solidFill>
                  <a:srgbClr val="A50021"/>
                </a:solidFill>
                <a:latin typeface="Tahoma" panose="020B0604030504040204" pitchFamily="34" charset="0"/>
                <a:sym typeface="Symbol" panose="05050102010706020507" pitchFamily="18" charset="2"/>
              </a:rPr>
              <a:t>tapi</a:t>
            </a:r>
            <a:r>
              <a:rPr lang="en-US" altLang="en-US" sz="1462" dirty="0">
                <a:solidFill>
                  <a:srgbClr val="A50021"/>
                </a:solidFill>
                <a:latin typeface="Tahoma" panose="020B0604030504040204" pitchFamily="34" charset="0"/>
                <a:sym typeface="Symbol" panose="05050102010706020507" pitchFamily="18" charset="2"/>
              </a:rPr>
              <a:t> </a:t>
            </a:r>
            <a:r>
              <a:rPr lang="en-US" altLang="en-US" sz="1462" dirty="0" err="1">
                <a:solidFill>
                  <a:srgbClr val="A50021"/>
                </a:solidFill>
                <a:latin typeface="Tahoma" panose="020B0604030504040204" pitchFamily="34" charset="0"/>
                <a:sym typeface="Symbol" panose="05050102010706020507" pitchFamily="18" charset="2"/>
              </a:rPr>
              <a:t>kompetensi</a:t>
            </a:r>
            <a:r>
              <a:rPr lang="en-US" altLang="en-US" sz="1462" dirty="0">
                <a:solidFill>
                  <a:srgbClr val="A50021"/>
                </a:solidFill>
                <a:latin typeface="Tahoma" panose="020B0604030504040204" pitchFamily="34" charset="0"/>
                <a:sym typeface="Symbol" panose="05050102010706020507" pitchFamily="18" charset="2"/>
              </a:rPr>
              <a:t> </a:t>
            </a:r>
            <a:r>
              <a:rPr lang="en-US" altLang="en-US" sz="1462" dirty="0" err="1">
                <a:solidFill>
                  <a:srgbClr val="A50021"/>
                </a:solidFill>
                <a:latin typeface="Tahoma" panose="020B0604030504040204" pitchFamily="34" charset="0"/>
                <a:sym typeface="Symbol" panose="05050102010706020507" pitchFamily="18" charset="2"/>
              </a:rPr>
              <a:t>berdasarkan</a:t>
            </a:r>
            <a:r>
              <a:rPr lang="en-US" altLang="en-US" sz="1462" dirty="0">
                <a:solidFill>
                  <a:srgbClr val="A50021"/>
                </a:solidFill>
                <a:latin typeface="Tahoma" panose="020B0604030504040204" pitchFamily="34" charset="0"/>
                <a:sym typeface="Symbol" panose="05050102010706020507" pitchFamily="18" charset="2"/>
              </a:rPr>
              <a:t> </a:t>
            </a:r>
            <a:r>
              <a:rPr lang="en-US" altLang="en-US" sz="1462" dirty="0" err="1">
                <a:solidFill>
                  <a:srgbClr val="A50021"/>
                </a:solidFill>
                <a:latin typeface="Tahoma" panose="020B0604030504040204" pitchFamily="34" charset="0"/>
                <a:sym typeface="Symbol" panose="05050102010706020507" pitchFamily="18" charset="2"/>
              </a:rPr>
              <a:t>fungsi</a:t>
            </a:r>
            <a:r>
              <a:rPr lang="en-US" altLang="en-US" sz="1462" dirty="0">
                <a:solidFill>
                  <a:srgbClr val="A50021"/>
                </a:solidFill>
                <a:latin typeface="Tahoma" panose="020B0604030504040204" pitchFamily="34" charset="0"/>
                <a:sym typeface="Symbol" panose="05050102010706020507" pitchFamily="18" charset="2"/>
              </a:rPr>
              <a:t> </a:t>
            </a:r>
            <a:r>
              <a:rPr lang="en-US" altLang="en-US" sz="1462" dirty="0" err="1">
                <a:solidFill>
                  <a:srgbClr val="A50021"/>
                </a:solidFill>
                <a:latin typeface="Tahoma" panose="020B0604030504040204" pitchFamily="34" charset="0"/>
                <a:sym typeface="Symbol" panose="05050102010706020507" pitchFamily="18" charset="2"/>
              </a:rPr>
              <a:t>kerja</a:t>
            </a:r>
            <a:r>
              <a:rPr lang="en-US" altLang="en-US" sz="1462" dirty="0">
                <a:solidFill>
                  <a:srgbClr val="A50021"/>
                </a:solidFill>
                <a:latin typeface="Tahoma" panose="020B0604030504040204" pitchFamily="34" charset="0"/>
                <a:sym typeface="Symbol" panose="05050102010706020507" pitchFamily="18" charset="2"/>
              </a:rPr>
              <a:t> (</a:t>
            </a:r>
            <a:r>
              <a:rPr lang="en-US" altLang="en-US" sz="1462" dirty="0" err="1">
                <a:solidFill>
                  <a:srgbClr val="A50021"/>
                </a:solidFill>
                <a:latin typeface="Tahoma" panose="020B0604030504040204" pitchFamily="34" charset="0"/>
                <a:sym typeface="Symbol" panose="05050102010706020507" pitchFamily="18" charset="2"/>
              </a:rPr>
              <a:t>bekerja</a:t>
            </a:r>
            <a:r>
              <a:rPr lang="en-US" altLang="en-US" sz="1462" dirty="0">
                <a:solidFill>
                  <a:srgbClr val="A50021"/>
                </a:solidFill>
                <a:latin typeface="Tahoma" panose="020B0604030504040204" pitchFamily="34" charset="0"/>
                <a:sym typeface="Symbol" panose="05050102010706020507" pitchFamily="18" charset="2"/>
              </a:rPr>
              <a:t> </a:t>
            </a:r>
            <a:r>
              <a:rPr lang="en-US" altLang="en-US" sz="1462" dirty="0" err="1">
                <a:solidFill>
                  <a:srgbClr val="A50021"/>
                </a:solidFill>
                <a:latin typeface="Tahoma" panose="020B0604030504040204" pitchFamily="34" charset="0"/>
                <a:sym typeface="Symbol" panose="05050102010706020507" pitchFamily="18" charset="2"/>
              </a:rPr>
              <a:t>sebagai</a:t>
            </a:r>
            <a:r>
              <a:rPr lang="en-US" altLang="en-US" sz="1462" dirty="0">
                <a:solidFill>
                  <a:srgbClr val="A50021"/>
                </a:solidFill>
                <a:latin typeface="Tahoma" panose="020B0604030504040204" pitchFamily="34" charset="0"/>
                <a:sym typeface="Symbol" panose="05050102010706020507" pitchFamily="18" charset="2"/>
              </a:rPr>
              <a:t> </a:t>
            </a:r>
            <a:r>
              <a:rPr lang="en-US" altLang="en-US" sz="1462" dirty="0" err="1">
                <a:solidFill>
                  <a:srgbClr val="A50021"/>
                </a:solidFill>
                <a:latin typeface="Tahoma" panose="020B0604030504040204" pitchFamily="34" charset="0"/>
                <a:sym typeface="Symbol" panose="05050102010706020507" pitchFamily="18" charset="2"/>
              </a:rPr>
              <a:t>apa</a:t>
            </a:r>
            <a:r>
              <a:rPr lang="en-US" altLang="en-US" sz="1462" dirty="0">
                <a:solidFill>
                  <a:srgbClr val="A50021"/>
                </a:solidFill>
                <a:latin typeface="Tahoma" panose="020B0604030504040204" pitchFamily="34" charset="0"/>
                <a:sym typeface="Symbol" panose="05050102010706020507" pitchFamily="18" charset="2"/>
              </a:rPr>
              <a:t> </a:t>
            </a:r>
            <a:r>
              <a:rPr lang="en-US" altLang="en-US" sz="1462" dirty="0" err="1">
                <a:solidFill>
                  <a:srgbClr val="A50021"/>
                </a:solidFill>
                <a:latin typeface="Tahoma" panose="020B0604030504040204" pitchFamily="34" charset="0"/>
                <a:sym typeface="Symbol" panose="05050102010706020507" pitchFamily="18" charset="2"/>
              </a:rPr>
              <a:t>dan</a:t>
            </a:r>
            <a:r>
              <a:rPr lang="en-US" altLang="en-US" sz="1462" dirty="0">
                <a:solidFill>
                  <a:srgbClr val="A50021"/>
                </a:solidFill>
                <a:latin typeface="Tahoma" panose="020B0604030504040204" pitchFamily="34" charset="0"/>
                <a:sym typeface="Symbol" panose="05050102010706020507" pitchFamily="18" charset="2"/>
              </a:rPr>
              <a:t> </a:t>
            </a:r>
            <a:r>
              <a:rPr lang="en-US" altLang="en-US" sz="1462" dirty="0" err="1">
                <a:solidFill>
                  <a:srgbClr val="A50021"/>
                </a:solidFill>
                <a:latin typeface="Tahoma" panose="020B0604030504040204" pitchFamily="34" charset="0"/>
                <a:sym typeface="Symbol" panose="05050102010706020507" pitchFamily="18" charset="2"/>
              </a:rPr>
              <a:t>dimana</a:t>
            </a:r>
            <a:r>
              <a:rPr lang="en-US" altLang="en-US" sz="1462" dirty="0">
                <a:solidFill>
                  <a:srgbClr val="A50021"/>
                </a:solidFill>
                <a:latin typeface="Tahoma" panose="020B0604030504040204" pitchFamily="34" charset="0"/>
                <a:sym typeface="Symbol" panose="05050102010706020507" pitchFamily="18" charset="2"/>
              </a:rPr>
              <a:t>)</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36</a:t>
            </a:fld>
            <a:endParaRPr lang="en-US"/>
          </a:p>
        </p:txBody>
      </p:sp>
    </p:spTree>
    <p:extLst>
      <p:ext uri="{BB962C8B-B14F-4D97-AF65-F5344CB8AC3E}">
        <p14:creationId xmlns:p14="http://schemas.microsoft.com/office/powerpoint/2010/main" val="980348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1"/>
            <a:ext cx="3316475" cy="41522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7.2 </a:t>
            </a:r>
            <a:r>
              <a:rPr lang="en-US" sz="2000" b="1" dirty="0" err="1">
                <a:solidFill>
                  <a:schemeClr val="bg1"/>
                </a:solidFill>
                <a:latin typeface="Arial Narrow" pitchFamily="34" charset="0"/>
              </a:rPr>
              <a:t>Kompetensi</a:t>
            </a:r>
            <a:endParaRPr lang="en-US" sz="2000" b="1" dirty="0">
              <a:solidFill>
                <a:schemeClr val="bg1"/>
              </a:solidFill>
              <a:latin typeface="Arial Narrow" pitchFamily="34" charset="0"/>
            </a:endParaRPr>
          </a:p>
        </p:txBody>
      </p:sp>
      <p:sp>
        <p:nvSpPr>
          <p:cNvPr id="20" name="Half Frame 19"/>
          <p:cNvSpPr/>
          <p:nvPr/>
        </p:nvSpPr>
        <p:spPr>
          <a:xfrm rot="7845393">
            <a:off x="8944482" y="57777"/>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lf Frame 20"/>
          <p:cNvSpPr/>
          <p:nvPr/>
        </p:nvSpPr>
        <p:spPr>
          <a:xfrm rot="7845393">
            <a:off x="9126862" y="54340"/>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lf Frame 21"/>
          <p:cNvSpPr/>
          <p:nvPr/>
        </p:nvSpPr>
        <p:spPr>
          <a:xfrm rot="7845393">
            <a:off x="9309242" y="50903"/>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a:off x="3449370" y="209862"/>
            <a:ext cx="5533125" cy="0"/>
          </a:xfrm>
          <a:prstGeom prst="line">
            <a:avLst/>
          </a:prstGeom>
          <a:ln/>
        </p:spPr>
        <p:style>
          <a:lnRef idx="3">
            <a:schemeClr val="accent5"/>
          </a:lnRef>
          <a:fillRef idx="0">
            <a:schemeClr val="accent5"/>
          </a:fillRef>
          <a:effectRef idx="2">
            <a:schemeClr val="accent5"/>
          </a:effectRef>
          <a:fontRef idx="minor">
            <a:schemeClr val="tx1"/>
          </a:fontRef>
        </p:style>
      </p:cxnSp>
      <p:graphicFrame>
        <p:nvGraphicFramePr>
          <p:cNvPr id="4" name="Diagram 3"/>
          <p:cNvGraphicFramePr/>
          <p:nvPr>
            <p:extLst>
              <p:ext uri="{D42A27DB-BD31-4B8C-83A1-F6EECF244321}">
                <p14:modId xmlns:p14="http://schemas.microsoft.com/office/powerpoint/2010/main" val="1352713366"/>
              </p:ext>
            </p:extLst>
          </p:nvPr>
        </p:nvGraphicFramePr>
        <p:xfrm>
          <a:off x="174735" y="643094"/>
          <a:ext cx="2835165" cy="1019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Freeform 12"/>
          <p:cNvSpPr/>
          <p:nvPr/>
        </p:nvSpPr>
        <p:spPr>
          <a:xfrm>
            <a:off x="441434" y="70024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573596" tIns="21336" rIns="530923" bIns="21336" numCol="1" spcCol="1270" anchor="ctr" anchorCtr="0">
            <a:noAutofit/>
          </a:bodyPr>
          <a:lstStyle/>
          <a:p>
            <a:pPr lvl="0" algn="ctr" defTabSz="711200">
              <a:lnSpc>
                <a:spcPct val="90000"/>
              </a:lnSpc>
              <a:spcBef>
                <a:spcPct val="0"/>
              </a:spcBef>
              <a:spcAft>
                <a:spcPct val="35000"/>
              </a:spcAft>
            </a:pPr>
            <a:r>
              <a:rPr lang="en-US" sz="1600" kern="1200" dirty="0" err="1"/>
              <a:t>Tetapkan</a:t>
            </a:r>
            <a:r>
              <a:rPr lang="en-US" sz="1600" kern="1200" dirty="0"/>
              <a:t> </a:t>
            </a:r>
            <a:r>
              <a:rPr lang="en-US" sz="1600" kern="1200" dirty="0" err="1"/>
              <a:t>Standar</a:t>
            </a:r>
            <a:r>
              <a:rPr lang="en-US" sz="1600" kern="1200" dirty="0"/>
              <a:t> </a:t>
            </a:r>
            <a:r>
              <a:rPr lang="en-US" sz="1600" kern="1200" dirty="0" err="1"/>
              <a:t>Kompetensi</a:t>
            </a:r>
            <a:endParaRPr lang="en-US" sz="1600" kern="1200" dirty="0"/>
          </a:p>
        </p:txBody>
      </p:sp>
      <p:pic>
        <p:nvPicPr>
          <p:cNvPr id="14" name="Picture 368"/>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0430"/>
          <a:stretch/>
        </p:blipFill>
        <p:spPr bwMode="auto">
          <a:xfrm>
            <a:off x="385510" y="4506273"/>
            <a:ext cx="8492055" cy="131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357"/>
          <p:cNvSpPr>
            <a:spLocks noChangeArrowheads="1"/>
          </p:cNvSpPr>
          <p:nvPr/>
        </p:nvSpPr>
        <p:spPr bwMode="auto">
          <a:xfrm>
            <a:off x="5356735" y="5316688"/>
            <a:ext cx="39502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spcBef>
                <a:spcPct val="50000"/>
              </a:spcBef>
            </a:pPr>
            <a:r>
              <a:rPr lang="en-US" altLang="en-US" sz="2000" dirty="0" err="1">
                <a:solidFill>
                  <a:schemeClr val="hlink"/>
                </a:solidFill>
                <a:latin typeface="Tahoma" panose="020B0604030504040204" pitchFamily="34" charset="0"/>
                <a:sym typeface="Symbol" panose="05050102010706020507" pitchFamily="18" charset="2"/>
              </a:rPr>
              <a:t>Standar</a:t>
            </a:r>
            <a:r>
              <a:rPr lang="en-US" altLang="en-US" sz="2000" dirty="0">
                <a:solidFill>
                  <a:schemeClr val="hlink"/>
                </a:solidFill>
                <a:latin typeface="Tahoma" panose="020B0604030504040204" pitchFamily="34" charset="0"/>
                <a:sym typeface="Symbol" panose="05050102010706020507" pitchFamily="18" charset="2"/>
              </a:rPr>
              <a:t> </a:t>
            </a:r>
            <a:r>
              <a:rPr lang="en-US" altLang="en-US" sz="2000" dirty="0" err="1">
                <a:solidFill>
                  <a:schemeClr val="hlink"/>
                </a:solidFill>
                <a:latin typeface="Tahoma" panose="020B0604030504040204" pitchFamily="34" charset="0"/>
                <a:sym typeface="Symbol" panose="05050102010706020507" pitchFamily="18" charset="2"/>
              </a:rPr>
              <a:t>kompetensi</a:t>
            </a:r>
            <a:r>
              <a:rPr lang="en-US" altLang="en-US" sz="2000" dirty="0">
                <a:solidFill>
                  <a:schemeClr val="hlink"/>
                </a:solidFill>
                <a:latin typeface="Tahoma" panose="020B0604030504040204" pitchFamily="34" charset="0"/>
                <a:sym typeface="Symbol" panose="05050102010706020507" pitchFamily="18" charset="2"/>
              </a:rPr>
              <a:t> </a:t>
            </a:r>
            <a:r>
              <a:rPr lang="en-US" altLang="en-US" sz="2000" dirty="0" err="1">
                <a:solidFill>
                  <a:schemeClr val="hlink"/>
                </a:solidFill>
                <a:latin typeface="Tahoma" panose="020B0604030504040204" pitchFamily="34" charset="0"/>
                <a:sym typeface="Symbol" panose="05050102010706020507" pitchFamily="18" charset="2"/>
              </a:rPr>
              <a:t>sebaiknya</a:t>
            </a:r>
            <a:r>
              <a:rPr lang="en-US" altLang="en-US" sz="2000" dirty="0">
                <a:solidFill>
                  <a:schemeClr val="hlink"/>
                </a:solidFill>
                <a:latin typeface="Tahoma" panose="020B0604030504040204" pitchFamily="34" charset="0"/>
                <a:sym typeface="Symbol" panose="05050102010706020507" pitchFamily="18" charset="2"/>
              </a:rPr>
              <a:t> </a:t>
            </a:r>
            <a:r>
              <a:rPr lang="en-US" altLang="en-US" sz="2000" dirty="0" err="1">
                <a:solidFill>
                  <a:schemeClr val="hlink"/>
                </a:solidFill>
                <a:latin typeface="Tahoma" panose="020B0604030504040204" pitchFamily="34" charset="0"/>
                <a:sym typeface="Symbol" panose="05050102010706020507" pitchFamily="18" charset="2"/>
              </a:rPr>
              <a:t>realistis</a:t>
            </a:r>
            <a:r>
              <a:rPr lang="en-US" altLang="en-US" sz="2000" dirty="0">
                <a:solidFill>
                  <a:schemeClr val="hlink"/>
                </a:solidFill>
                <a:latin typeface="Tahoma" panose="020B0604030504040204" pitchFamily="34" charset="0"/>
                <a:sym typeface="Symbol" panose="05050102010706020507" pitchFamily="18" charset="2"/>
              </a:rPr>
              <a:t> </a:t>
            </a:r>
            <a:r>
              <a:rPr lang="en-US" altLang="en-US" sz="2000" dirty="0" err="1">
                <a:solidFill>
                  <a:schemeClr val="hlink"/>
                </a:solidFill>
                <a:latin typeface="Tahoma" panose="020B0604030504040204" pitchFamily="34" charset="0"/>
                <a:sym typeface="Symbol" panose="05050102010706020507" pitchFamily="18" charset="2"/>
              </a:rPr>
              <a:t>dan</a:t>
            </a:r>
            <a:r>
              <a:rPr lang="en-US" altLang="en-US" sz="2000" dirty="0">
                <a:solidFill>
                  <a:schemeClr val="hlink"/>
                </a:solidFill>
                <a:latin typeface="Tahoma" panose="020B0604030504040204" pitchFamily="34" charset="0"/>
                <a:sym typeface="Symbol" panose="05050102010706020507" pitchFamily="18" charset="2"/>
              </a:rPr>
              <a:t> </a:t>
            </a:r>
            <a:r>
              <a:rPr lang="en-US" altLang="en-US" sz="2000" dirty="0" err="1">
                <a:solidFill>
                  <a:schemeClr val="hlink"/>
                </a:solidFill>
                <a:latin typeface="Tahoma" panose="020B0604030504040204" pitchFamily="34" charset="0"/>
                <a:sym typeface="Symbol" panose="05050102010706020507" pitchFamily="18" charset="2"/>
              </a:rPr>
              <a:t>disesuaikan</a:t>
            </a:r>
            <a:r>
              <a:rPr lang="en-US" altLang="en-US" sz="2000" dirty="0">
                <a:solidFill>
                  <a:schemeClr val="hlink"/>
                </a:solidFill>
                <a:latin typeface="Tahoma" panose="020B0604030504040204" pitchFamily="34" charset="0"/>
                <a:sym typeface="Symbol" panose="05050102010706020507" pitchFamily="18" charset="2"/>
              </a:rPr>
              <a:t> </a:t>
            </a:r>
            <a:r>
              <a:rPr lang="en-US" altLang="en-US" sz="2000" dirty="0" err="1">
                <a:solidFill>
                  <a:schemeClr val="hlink"/>
                </a:solidFill>
                <a:latin typeface="Tahoma" panose="020B0604030504040204" pitchFamily="34" charset="0"/>
                <a:sym typeface="Symbol" panose="05050102010706020507" pitchFamily="18" charset="2"/>
              </a:rPr>
              <a:t>dengan</a:t>
            </a:r>
            <a:r>
              <a:rPr lang="en-US" altLang="en-US" sz="2000" dirty="0">
                <a:solidFill>
                  <a:schemeClr val="hlink"/>
                </a:solidFill>
                <a:latin typeface="Tahoma" panose="020B0604030504040204" pitchFamily="34" charset="0"/>
                <a:sym typeface="Symbol" panose="05050102010706020507" pitchFamily="18" charset="2"/>
              </a:rPr>
              <a:t> </a:t>
            </a:r>
            <a:r>
              <a:rPr lang="en-US" altLang="en-US" sz="2000" dirty="0" err="1">
                <a:solidFill>
                  <a:schemeClr val="hlink"/>
                </a:solidFill>
                <a:latin typeface="Tahoma" panose="020B0604030504040204" pitchFamily="34" charset="0"/>
                <a:sym typeface="Symbol" panose="05050102010706020507" pitchFamily="18" charset="2"/>
              </a:rPr>
              <a:t>kondisi</a:t>
            </a:r>
            <a:r>
              <a:rPr lang="en-US" altLang="en-US" sz="2000" dirty="0">
                <a:solidFill>
                  <a:schemeClr val="hlink"/>
                </a:solidFill>
                <a:latin typeface="Tahoma" panose="020B0604030504040204" pitchFamily="34" charset="0"/>
                <a:sym typeface="Symbol" panose="05050102010706020507" pitchFamily="18" charset="2"/>
              </a:rPr>
              <a:t> </a:t>
            </a:r>
            <a:r>
              <a:rPr lang="en-US" altLang="en-US" sz="2000" dirty="0" err="1">
                <a:solidFill>
                  <a:schemeClr val="hlink"/>
                </a:solidFill>
                <a:latin typeface="Tahoma" panose="020B0604030504040204" pitchFamily="34" charset="0"/>
                <a:sym typeface="Symbol" panose="05050102010706020507" pitchFamily="18" charset="2"/>
              </a:rPr>
              <a:t>aktual</a:t>
            </a:r>
            <a:r>
              <a:rPr lang="en-US" altLang="en-US" sz="2000" dirty="0">
                <a:solidFill>
                  <a:schemeClr val="hlink"/>
                </a:solidFill>
                <a:latin typeface="Tahoma" panose="020B0604030504040204" pitchFamily="34" charset="0"/>
                <a:sym typeface="Symbol" panose="05050102010706020507" pitchFamily="18" charset="2"/>
              </a:rPr>
              <a:t> di </a:t>
            </a:r>
            <a:r>
              <a:rPr lang="en-US" altLang="en-US" sz="2000" dirty="0" err="1">
                <a:solidFill>
                  <a:schemeClr val="hlink"/>
                </a:solidFill>
                <a:latin typeface="Tahoma" panose="020B0604030504040204" pitchFamily="34" charset="0"/>
                <a:sym typeface="Symbol" panose="05050102010706020507" pitchFamily="18" charset="2"/>
              </a:rPr>
              <a:t>perusahaan</a:t>
            </a:r>
            <a:endParaRPr lang="en-US" altLang="en-US" sz="2000" dirty="0">
              <a:solidFill>
                <a:schemeClr val="hlink"/>
              </a:solidFill>
              <a:latin typeface="Tahoma" panose="020B0604030504040204" pitchFamily="34" charset="0"/>
              <a:sym typeface="Symbol" panose="05050102010706020507" pitchFamily="18" charset="2"/>
            </a:endParaRPr>
          </a:p>
        </p:txBody>
      </p:sp>
      <p:sp>
        <p:nvSpPr>
          <p:cNvPr id="17" name="Rectangle 358"/>
          <p:cNvSpPr>
            <a:spLocks noChangeArrowheads="1"/>
          </p:cNvSpPr>
          <p:nvPr/>
        </p:nvSpPr>
        <p:spPr bwMode="auto">
          <a:xfrm>
            <a:off x="5777085" y="4700774"/>
            <a:ext cx="14408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spcBef>
                <a:spcPct val="50000"/>
              </a:spcBef>
            </a:pPr>
            <a:r>
              <a:rPr lang="en-US" altLang="en-US" sz="2800" dirty="0" err="1">
                <a:solidFill>
                  <a:srgbClr val="A50021"/>
                </a:solidFill>
                <a:latin typeface="Tahoma" panose="020B0604030504040204" pitchFamily="34" charset="0"/>
              </a:rPr>
              <a:t>Ingat</a:t>
            </a:r>
            <a:r>
              <a:rPr lang="en-US" altLang="en-US" sz="2800" dirty="0">
                <a:solidFill>
                  <a:srgbClr val="A50021"/>
                </a:solidFill>
                <a:latin typeface="Tahoma" panose="020B0604030504040204" pitchFamily="34" charset="0"/>
              </a:rPr>
              <a:t> : </a:t>
            </a:r>
          </a:p>
        </p:txBody>
      </p:sp>
      <p:grpSp>
        <p:nvGrpSpPr>
          <p:cNvPr id="18" name="Group 359"/>
          <p:cNvGrpSpPr>
            <a:grpSpLocks/>
          </p:cNvGrpSpPr>
          <p:nvPr/>
        </p:nvGrpSpPr>
        <p:grpSpPr bwMode="auto">
          <a:xfrm>
            <a:off x="5364918" y="4322217"/>
            <a:ext cx="371475" cy="994470"/>
            <a:chOff x="676" y="3339"/>
            <a:chExt cx="312" cy="771"/>
          </a:xfrm>
        </p:grpSpPr>
        <p:pic>
          <p:nvPicPr>
            <p:cNvPr id="19" name="Picture 3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6" y="3339"/>
              <a:ext cx="312"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361"/>
            <p:cNvSpPr>
              <a:spLocks noChangeArrowheads="1"/>
            </p:cNvSpPr>
            <p:nvPr/>
          </p:nvSpPr>
          <p:spPr bwMode="auto">
            <a:xfrm>
              <a:off x="716" y="3475"/>
              <a:ext cx="227" cy="499"/>
            </a:xfrm>
            <a:prstGeom prst="rect">
              <a:avLst/>
            </a:prstGeom>
            <a:noFill/>
            <a:ln w="38100" cap="rnd">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id-ID" altLang="en-US" sz="1300"/>
            </a:p>
          </p:txBody>
        </p:sp>
      </p:grpSp>
      <p:pic>
        <p:nvPicPr>
          <p:cNvPr id="25" name="Picture 24"/>
          <p:cNvPicPr>
            <a:picLocks noChangeAspect="1"/>
          </p:cNvPicPr>
          <p:nvPr/>
        </p:nvPicPr>
        <p:blipFill>
          <a:blip r:embed="rId10"/>
          <a:stretch>
            <a:fillRect/>
          </a:stretch>
        </p:blipFill>
        <p:spPr>
          <a:xfrm>
            <a:off x="3205079" y="659490"/>
            <a:ext cx="6359416" cy="3330861"/>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37</a:t>
            </a:fld>
            <a:endParaRPr lang="en-US"/>
          </a:p>
        </p:txBody>
      </p:sp>
    </p:spTree>
    <p:extLst>
      <p:ext uri="{BB962C8B-B14F-4D97-AF65-F5344CB8AC3E}">
        <p14:creationId xmlns:p14="http://schemas.microsoft.com/office/powerpoint/2010/main" val="2493439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s://irp-cdn.multiscreensite.com/567e06aa/6gdruUa3TxuA5Ol5yWBx_Selenium-online-training.jp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flipH="1">
            <a:off x="119624" y="4830516"/>
            <a:ext cx="2658757" cy="194432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1"/>
            <a:ext cx="3316475" cy="41522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7.2 </a:t>
            </a:r>
            <a:r>
              <a:rPr lang="en-US" sz="2000" b="1" dirty="0" err="1">
                <a:solidFill>
                  <a:schemeClr val="bg1"/>
                </a:solidFill>
                <a:latin typeface="Arial Narrow" pitchFamily="34" charset="0"/>
              </a:rPr>
              <a:t>Kompetensi</a:t>
            </a:r>
            <a:endParaRPr lang="en-US" sz="2000" b="1" dirty="0">
              <a:solidFill>
                <a:schemeClr val="bg1"/>
              </a:solidFill>
              <a:latin typeface="Arial Narrow" pitchFamily="34" charset="0"/>
            </a:endParaRPr>
          </a:p>
        </p:txBody>
      </p:sp>
      <p:sp>
        <p:nvSpPr>
          <p:cNvPr id="20" name="Half Frame 19"/>
          <p:cNvSpPr/>
          <p:nvPr/>
        </p:nvSpPr>
        <p:spPr>
          <a:xfrm rot="7845393">
            <a:off x="8944482" y="57777"/>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lf Frame 20"/>
          <p:cNvSpPr/>
          <p:nvPr/>
        </p:nvSpPr>
        <p:spPr>
          <a:xfrm rot="7845393">
            <a:off x="9126862" y="54340"/>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lf Frame 21"/>
          <p:cNvSpPr/>
          <p:nvPr/>
        </p:nvSpPr>
        <p:spPr>
          <a:xfrm rot="7845393">
            <a:off x="9309242" y="50903"/>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a:off x="3449370" y="209862"/>
            <a:ext cx="5533125" cy="0"/>
          </a:xfrm>
          <a:prstGeom prst="line">
            <a:avLst/>
          </a:prstGeom>
          <a:ln/>
        </p:spPr>
        <p:style>
          <a:lnRef idx="3">
            <a:schemeClr val="accent5"/>
          </a:lnRef>
          <a:fillRef idx="0">
            <a:schemeClr val="accent5"/>
          </a:fillRef>
          <a:effectRef idx="2">
            <a:schemeClr val="accent5"/>
          </a:effectRef>
          <a:fontRef idx="minor">
            <a:schemeClr val="tx1"/>
          </a:fontRef>
        </p:style>
      </p:cxnSp>
      <p:sp>
        <p:nvSpPr>
          <p:cNvPr id="18" name="Rectangle 45"/>
          <p:cNvSpPr>
            <a:spLocks noChangeArrowheads="1"/>
          </p:cNvSpPr>
          <p:nvPr/>
        </p:nvSpPr>
        <p:spPr bwMode="auto">
          <a:xfrm>
            <a:off x="5091791" y="5750156"/>
            <a:ext cx="473585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spcBef>
                <a:spcPct val="50000"/>
              </a:spcBef>
            </a:pPr>
            <a:r>
              <a:rPr lang="en-US" altLang="en-US" sz="1400" dirty="0" err="1">
                <a:solidFill>
                  <a:schemeClr val="hlink"/>
                </a:solidFill>
                <a:latin typeface="Tahoma" panose="020B0604030504040204" pitchFamily="34" charset="0"/>
                <a:sym typeface="Symbol" panose="05050102010706020507" pitchFamily="18" charset="2"/>
              </a:rPr>
              <a:t>Karyawan</a:t>
            </a:r>
            <a:r>
              <a:rPr lang="en-US" altLang="en-US" sz="1400" dirty="0">
                <a:solidFill>
                  <a:schemeClr val="hlink"/>
                </a:solidFill>
                <a:latin typeface="Tahoma" panose="020B0604030504040204" pitchFamily="34" charset="0"/>
                <a:sym typeface="Symbol" panose="05050102010706020507" pitchFamily="18" charset="2"/>
              </a:rPr>
              <a:t> yang </a:t>
            </a:r>
            <a:r>
              <a:rPr lang="en-US" altLang="en-US" sz="1400" dirty="0" err="1">
                <a:solidFill>
                  <a:schemeClr val="hlink"/>
                </a:solidFill>
                <a:latin typeface="Tahoma" panose="020B0604030504040204" pitchFamily="34" charset="0"/>
                <a:sym typeface="Symbol" panose="05050102010706020507" pitchFamily="18" charset="2"/>
              </a:rPr>
              <a:t>memiliki</a:t>
            </a:r>
            <a:r>
              <a:rPr lang="en-US" altLang="en-US" sz="1400" dirty="0">
                <a:solidFill>
                  <a:schemeClr val="hlink"/>
                </a:solidFill>
                <a:latin typeface="Tahoma" panose="020B0604030504040204" pitchFamily="34" charset="0"/>
                <a:sym typeface="Symbol" panose="05050102010706020507" pitchFamily="18" charset="2"/>
              </a:rPr>
              <a:t> </a:t>
            </a:r>
            <a:r>
              <a:rPr lang="en-US" altLang="en-US" sz="1400" dirty="0" err="1">
                <a:solidFill>
                  <a:schemeClr val="hlink"/>
                </a:solidFill>
                <a:latin typeface="Tahoma" panose="020B0604030504040204" pitchFamily="34" charset="0"/>
                <a:sym typeface="Symbol" panose="05050102010706020507" pitchFamily="18" charset="2"/>
              </a:rPr>
              <a:t>kompetensi</a:t>
            </a:r>
            <a:r>
              <a:rPr lang="en-US" altLang="en-US" sz="1400" dirty="0">
                <a:solidFill>
                  <a:schemeClr val="hlink"/>
                </a:solidFill>
                <a:latin typeface="Tahoma" panose="020B0604030504040204" pitchFamily="34" charset="0"/>
                <a:sym typeface="Symbol" panose="05050102010706020507" pitchFamily="18" charset="2"/>
              </a:rPr>
              <a:t> di </a:t>
            </a:r>
            <a:r>
              <a:rPr lang="en-US" altLang="en-US" sz="1400" dirty="0" err="1">
                <a:solidFill>
                  <a:schemeClr val="hlink"/>
                </a:solidFill>
                <a:latin typeface="Tahoma" panose="020B0604030504040204" pitchFamily="34" charset="0"/>
                <a:sym typeface="Symbol" panose="05050102010706020507" pitchFamily="18" charset="2"/>
              </a:rPr>
              <a:t>bawah</a:t>
            </a:r>
            <a:r>
              <a:rPr lang="en-US" altLang="en-US" sz="1400" dirty="0">
                <a:solidFill>
                  <a:schemeClr val="hlink"/>
                </a:solidFill>
                <a:latin typeface="Tahoma" panose="020B0604030504040204" pitchFamily="34" charset="0"/>
                <a:sym typeface="Symbol" panose="05050102010706020507" pitchFamily="18" charset="2"/>
              </a:rPr>
              <a:t> standard yang </a:t>
            </a:r>
            <a:r>
              <a:rPr lang="en-US" altLang="en-US" sz="1400" dirty="0" err="1">
                <a:solidFill>
                  <a:schemeClr val="hlink"/>
                </a:solidFill>
                <a:latin typeface="Tahoma" panose="020B0604030504040204" pitchFamily="34" charset="0"/>
                <a:sym typeface="Symbol" panose="05050102010706020507" pitchFamily="18" charset="2"/>
              </a:rPr>
              <a:t>telah</a:t>
            </a:r>
            <a:r>
              <a:rPr lang="en-US" altLang="en-US" sz="1400" dirty="0">
                <a:solidFill>
                  <a:schemeClr val="hlink"/>
                </a:solidFill>
                <a:latin typeface="Tahoma" panose="020B0604030504040204" pitchFamily="34" charset="0"/>
                <a:sym typeface="Symbol" panose="05050102010706020507" pitchFamily="18" charset="2"/>
              </a:rPr>
              <a:t> </a:t>
            </a:r>
            <a:r>
              <a:rPr lang="en-US" altLang="en-US" sz="1400" dirty="0" err="1">
                <a:solidFill>
                  <a:schemeClr val="hlink"/>
                </a:solidFill>
                <a:latin typeface="Tahoma" panose="020B0604030504040204" pitchFamily="34" charset="0"/>
                <a:sym typeface="Symbol" panose="05050102010706020507" pitchFamily="18" charset="2"/>
              </a:rPr>
              <a:t>ditetapkan</a:t>
            </a:r>
            <a:r>
              <a:rPr lang="en-US" altLang="en-US" sz="1400" dirty="0">
                <a:solidFill>
                  <a:schemeClr val="hlink"/>
                </a:solidFill>
                <a:latin typeface="Tahoma" panose="020B0604030504040204" pitchFamily="34" charset="0"/>
                <a:sym typeface="Symbol" panose="05050102010706020507" pitchFamily="18" charset="2"/>
              </a:rPr>
              <a:t> </a:t>
            </a:r>
            <a:r>
              <a:rPr lang="en-US" altLang="en-US" sz="1400" dirty="0" err="1">
                <a:solidFill>
                  <a:schemeClr val="hlink"/>
                </a:solidFill>
                <a:latin typeface="Tahoma" panose="020B0604030504040204" pitchFamily="34" charset="0"/>
                <a:sym typeface="Symbol" panose="05050102010706020507" pitchFamily="18" charset="2"/>
              </a:rPr>
              <a:t>oleh</a:t>
            </a:r>
            <a:r>
              <a:rPr lang="en-US" altLang="en-US" sz="1400" dirty="0">
                <a:solidFill>
                  <a:schemeClr val="hlink"/>
                </a:solidFill>
                <a:latin typeface="Tahoma" panose="020B0604030504040204" pitchFamily="34" charset="0"/>
                <a:sym typeface="Symbol" panose="05050102010706020507" pitchFamily="18" charset="2"/>
              </a:rPr>
              <a:t> </a:t>
            </a:r>
            <a:r>
              <a:rPr lang="en-US" altLang="en-US" sz="1400" dirty="0" err="1">
                <a:solidFill>
                  <a:schemeClr val="hlink"/>
                </a:solidFill>
                <a:latin typeface="Tahoma" panose="020B0604030504040204" pitchFamily="34" charset="0"/>
                <a:sym typeface="Symbol" panose="05050102010706020507" pitchFamily="18" charset="2"/>
              </a:rPr>
              <a:t>perusahaan</a:t>
            </a:r>
            <a:r>
              <a:rPr lang="en-US" altLang="en-US" sz="1400" dirty="0">
                <a:solidFill>
                  <a:schemeClr val="hlink"/>
                </a:solidFill>
                <a:latin typeface="Tahoma" panose="020B0604030504040204" pitchFamily="34" charset="0"/>
                <a:sym typeface="Symbol" panose="05050102010706020507" pitchFamily="18" charset="2"/>
              </a:rPr>
              <a:t> </a:t>
            </a:r>
            <a:r>
              <a:rPr lang="en-US" altLang="en-US" sz="1400" dirty="0" err="1">
                <a:solidFill>
                  <a:schemeClr val="hlink"/>
                </a:solidFill>
                <a:latin typeface="Tahoma" panose="020B0604030504040204" pitchFamily="34" charset="0"/>
                <a:sym typeface="Symbol" panose="05050102010706020507" pitchFamily="18" charset="2"/>
              </a:rPr>
              <a:t>bila</a:t>
            </a:r>
            <a:r>
              <a:rPr lang="en-US" altLang="en-US" sz="1400" dirty="0">
                <a:solidFill>
                  <a:schemeClr val="hlink"/>
                </a:solidFill>
                <a:latin typeface="Tahoma" panose="020B0604030504040204" pitchFamily="34" charset="0"/>
                <a:sym typeface="Symbol" panose="05050102010706020507" pitchFamily="18" charset="2"/>
              </a:rPr>
              <a:t> </a:t>
            </a:r>
            <a:r>
              <a:rPr lang="en-US" altLang="en-US" sz="1400" dirty="0" err="1">
                <a:solidFill>
                  <a:schemeClr val="hlink"/>
                </a:solidFill>
                <a:latin typeface="Tahoma" panose="020B0604030504040204" pitchFamily="34" charset="0"/>
                <a:sym typeface="Symbol" panose="05050102010706020507" pitchFamily="18" charset="2"/>
              </a:rPr>
              <a:t>sesuai</a:t>
            </a:r>
            <a:r>
              <a:rPr lang="en-US" altLang="en-US" sz="1400" dirty="0">
                <a:solidFill>
                  <a:schemeClr val="hlink"/>
                </a:solidFill>
                <a:latin typeface="Tahoma" panose="020B0604030504040204" pitchFamily="34" charset="0"/>
                <a:sym typeface="Symbol" panose="05050102010706020507" pitchFamily="18" charset="2"/>
              </a:rPr>
              <a:t>, </a:t>
            </a:r>
            <a:r>
              <a:rPr lang="en-US" altLang="en-US" sz="1400" dirty="0" err="1">
                <a:solidFill>
                  <a:schemeClr val="hlink"/>
                </a:solidFill>
                <a:latin typeface="Tahoma" panose="020B0604030504040204" pitchFamily="34" charset="0"/>
                <a:sym typeface="Symbol" panose="05050102010706020507" pitchFamily="18" charset="2"/>
              </a:rPr>
              <a:t>harus</a:t>
            </a:r>
            <a:r>
              <a:rPr lang="en-US" altLang="en-US" sz="1400" dirty="0">
                <a:solidFill>
                  <a:schemeClr val="hlink"/>
                </a:solidFill>
                <a:latin typeface="Tahoma" panose="020B0604030504040204" pitchFamily="34" charset="0"/>
                <a:sym typeface="Symbol" panose="05050102010706020507" pitchFamily="18" charset="2"/>
              </a:rPr>
              <a:t> </a:t>
            </a:r>
            <a:r>
              <a:rPr lang="en-US" altLang="en-US" sz="1400" dirty="0" err="1">
                <a:solidFill>
                  <a:schemeClr val="hlink"/>
                </a:solidFill>
                <a:latin typeface="Tahoma" panose="020B0604030504040204" pitchFamily="34" charset="0"/>
                <a:sym typeface="Symbol" panose="05050102010706020507" pitchFamily="18" charset="2"/>
              </a:rPr>
              <a:t>diberi</a:t>
            </a:r>
            <a:r>
              <a:rPr lang="en-US" altLang="en-US" sz="1400" dirty="0">
                <a:solidFill>
                  <a:schemeClr val="hlink"/>
                </a:solidFill>
                <a:latin typeface="Tahoma" panose="020B0604030504040204" pitchFamily="34" charset="0"/>
                <a:sym typeface="Symbol" panose="05050102010706020507" pitchFamily="18" charset="2"/>
              </a:rPr>
              <a:t> </a:t>
            </a:r>
            <a:r>
              <a:rPr lang="en-US" altLang="en-US" sz="1400" dirty="0" err="1">
                <a:solidFill>
                  <a:schemeClr val="hlink"/>
                </a:solidFill>
                <a:latin typeface="Tahoma" panose="020B0604030504040204" pitchFamily="34" charset="0"/>
                <a:sym typeface="Symbol" panose="05050102010706020507" pitchFamily="18" charset="2"/>
              </a:rPr>
              <a:t>pelatihan</a:t>
            </a:r>
            <a:r>
              <a:rPr lang="en-US" altLang="en-US" sz="1400" dirty="0">
                <a:solidFill>
                  <a:schemeClr val="hlink"/>
                </a:solidFill>
                <a:latin typeface="Tahoma" panose="020B0604030504040204" pitchFamily="34" charset="0"/>
                <a:sym typeface="Symbol" panose="05050102010706020507" pitchFamily="18" charset="2"/>
              </a:rPr>
              <a:t>/training, OJT, mentoring, </a:t>
            </a:r>
            <a:r>
              <a:rPr lang="en-US" altLang="en-US" sz="1400" dirty="0" err="1">
                <a:solidFill>
                  <a:schemeClr val="hlink"/>
                </a:solidFill>
                <a:latin typeface="Tahoma" panose="020B0604030504040204" pitchFamily="34" charset="0"/>
                <a:sym typeface="Symbol" panose="05050102010706020507" pitchFamily="18" charset="2"/>
              </a:rPr>
              <a:t>dll</a:t>
            </a:r>
            <a:endParaRPr lang="en-US" altLang="en-US" sz="1400" dirty="0">
              <a:solidFill>
                <a:schemeClr val="hlink"/>
              </a:solidFill>
              <a:latin typeface="Tahoma" panose="020B0604030504040204" pitchFamily="34" charset="0"/>
              <a:sym typeface="Symbol" panose="05050102010706020507" pitchFamily="18" charset="2"/>
            </a:endParaRPr>
          </a:p>
        </p:txBody>
      </p:sp>
      <p:sp>
        <p:nvSpPr>
          <p:cNvPr id="19" name="Rectangle 46"/>
          <p:cNvSpPr>
            <a:spLocks noChangeArrowheads="1"/>
          </p:cNvSpPr>
          <p:nvPr/>
        </p:nvSpPr>
        <p:spPr bwMode="auto">
          <a:xfrm>
            <a:off x="5379479" y="5258135"/>
            <a:ext cx="14005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spcBef>
                <a:spcPct val="50000"/>
              </a:spcBef>
            </a:pPr>
            <a:r>
              <a:rPr lang="en-US" altLang="en-US" sz="2800" dirty="0" err="1">
                <a:solidFill>
                  <a:srgbClr val="A50021"/>
                </a:solidFill>
                <a:latin typeface="Tahoma" panose="020B0604030504040204" pitchFamily="34" charset="0"/>
              </a:rPr>
              <a:t>Ingat</a:t>
            </a:r>
            <a:r>
              <a:rPr lang="en-US" altLang="en-US" sz="2800" dirty="0">
                <a:solidFill>
                  <a:srgbClr val="A50021"/>
                </a:solidFill>
                <a:latin typeface="Tahoma" panose="020B0604030504040204" pitchFamily="34" charset="0"/>
              </a:rPr>
              <a:t> : </a:t>
            </a:r>
          </a:p>
        </p:txBody>
      </p:sp>
      <p:grpSp>
        <p:nvGrpSpPr>
          <p:cNvPr id="27" name="Group 47"/>
          <p:cNvGrpSpPr>
            <a:grpSpLocks/>
          </p:cNvGrpSpPr>
          <p:nvPr/>
        </p:nvGrpSpPr>
        <p:grpSpPr bwMode="auto">
          <a:xfrm>
            <a:off x="5091791" y="4865296"/>
            <a:ext cx="371475" cy="994470"/>
            <a:chOff x="676" y="3339"/>
            <a:chExt cx="312" cy="771"/>
          </a:xfrm>
        </p:grpSpPr>
        <p:pic>
          <p:nvPicPr>
            <p:cNvPr id="28" name="Picture 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 y="3339"/>
              <a:ext cx="312"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49"/>
            <p:cNvSpPr>
              <a:spLocks noChangeArrowheads="1"/>
            </p:cNvSpPr>
            <p:nvPr/>
          </p:nvSpPr>
          <p:spPr bwMode="auto">
            <a:xfrm>
              <a:off x="716" y="3475"/>
              <a:ext cx="227" cy="499"/>
            </a:xfrm>
            <a:prstGeom prst="rect">
              <a:avLst/>
            </a:prstGeom>
            <a:noFill/>
            <a:ln w="38100" cap="rnd">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id-ID" altLang="en-US" sz="1300"/>
            </a:p>
          </p:txBody>
        </p:sp>
      </p:grpSp>
      <p:sp>
        <p:nvSpPr>
          <p:cNvPr id="31" name="Text Box 11"/>
          <p:cNvSpPr txBox="1">
            <a:spLocks noChangeArrowheads="1"/>
          </p:cNvSpPr>
          <p:nvPr/>
        </p:nvSpPr>
        <p:spPr bwMode="auto">
          <a:xfrm>
            <a:off x="318924" y="5684347"/>
            <a:ext cx="4652835" cy="584775"/>
          </a:xfrm>
          <a:prstGeom prst="rect">
            <a:avLst/>
          </a:prstGeom>
          <a:noFill/>
          <a:ln w="28575">
            <a:solidFill>
              <a:schemeClr val="accent6">
                <a:lumMod val="75000"/>
              </a:schemeClr>
            </a:solidFill>
            <a:prstDash val="dash"/>
            <a:miter lim="800000"/>
            <a:headEnd/>
            <a:tailEnd/>
          </a:ln>
          <a:effectLst/>
        </p:spPr>
        <p:txBody>
          <a:bodyPr wrap="square">
            <a:spAutoFit/>
          </a:bodyPr>
          <a:lstStyle/>
          <a:p>
            <a:pPr>
              <a:spcBef>
                <a:spcPct val="50000"/>
              </a:spcBef>
              <a:defRPr/>
            </a:pPr>
            <a:r>
              <a:rPr lang="nb-NO" sz="1600" dirty="0"/>
              <a:t>Organisasi harus menyimpan informasi terdokumentasi yang sesuai sebagai bukti kompetensi. </a:t>
            </a:r>
            <a:endParaRPr lang="en-US" sz="1600" i="1" u="sng" dirty="0">
              <a:latin typeface="Tahoma" pitchFamily="34" charset="0"/>
            </a:endParaRPr>
          </a:p>
        </p:txBody>
      </p:sp>
      <p:pic>
        <p:nvPicPr>
          <p:cNvPr id="24" name="Picture 23"/>
          <p:cNvPicPr>
            <a:picLocks noChangeAspect="1"/>
          </p:cNvPicPr>
          <p:nvPr/>
        </p:nvPicPr>
        <p:blipFill>
          <a:blip r:embed="rId5"/>
          <a:stretch>
            <a:fillRect/>
          </a:stretch>
        </p:blipFill>
        <p:spPr>
          <a:xfrm>
            <a:off x="398681" y="907242"/>
            <a:ext cx="9202519" cy="4086876"/>
          </a:xfrm>
          <a:prstGeom prst="rect">
            <a:avLst/>
          </a:prstGeom>
        </p:spPr>
      </p:pic>
      <p:sp>
        <p:nvSpPr>
          <p:cNvPr id="9" name="Freeform 8"/>
          <p:cNvSpPr/>
          <p:nvPr/>
        </p:nvSpPr>
        <p:spPr>
          <a:xfrm>
            <a:off x="318924" y="565702"/>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573596" tIns="21336" rIns="530923" bIns="21336" numCol="1" spcCol="1270" anchor="ctr" anchorCtr="0">
            <a:noAutofit/>
          </a:bodyPr>
          <a:lstStyle/>
          <a:p>
            <a:pPr lvl="0" algn="ctr" defTabSz="711200">
              <a:lnSpc>
                <a:spcPct val="90000"/>
              </a:lnSpc>
              <a:spcBef>
                <a:spcPct val="0"/>
              </a:spcBef>
              <a:spcAft>
                <a:spcPct val="35000"/>
              </a:spcAft>
            </a:pPr>
            <a:r>
              <a:rPr lang="en-US" sz="1600" kern="1200" dirty="0" err="1">
                <a:solidFill>
                  <a:schemeClr val="tx1"/>
                </a:solidFill>
              </a:rPr>
              <a:t>Evaluasi</a:t>
            </a:r>
            <a:r>
              <a:rPr lang="en-US" sz="1600" kern="1200" dirty="0">
                <a:solidFill>
                  <a:schemeClr val="tx1"/>
                </a:solidFill>
              </a:rPr>
              <a:t> </a:t>
            </a:r>
            <a:r>
              <a:rPr lang="en-US" sz="1600" kern="1200" dirty="0" err="1">
                <a:solidFill>
                  <a:schemeClr val="tx1"/>
                </a:solidFill>
              </a:rPr>
              <a:t>Standar</a:t>
            </a:r>
            <a:r>
              <a:rPr lang="en-US" sz="1600" kern="1200" dirty="0">
                <a:solidFill>
                  <a:schemeClr val="tx1"/>
                </a:solidFill>
              </a:rPr>
              <a:t> </a:t>
            </a:r>
            <a:r>
              <a:rPr lang="en-US" sz="1600" kern="1200" dirty="0" err="1">
                <a:solidFill>
                  <a:schemeClr val="tx1"/>
                </a:solidFill>
              </a:rPr>
              <a:t>vs</a:t>
            </a:r>
            <a:r>
              <a:rPr lang="en-US" sz="1600" kern="1200" dirty="0">
                <a:solidFill>
                  <a:schemeClr val="tx1"/>
                </a:solidFill>
              </a:rPr>
              <a:t> </a:t>
            </a:r>
            <a:r>
              <a:rPr lang="en-US" sz="1600" kern="1200" dirty="0" err="1">
                <a:solidFill>
                  <a:schemeClr val="tx1"/>
                </a:solidFill>
              </a:rPr>
              <a:t>Aktual</a:t>
            </a:r>
            <a:r>
              <a:rPr lang="en-US" sz="1600" kern="1200" dirty="0">
                <a:solidFill>
                  <a:schemeClr val="tx1"/>
                </a:solidFill>
              </a:rPr>
              <a:t> </a:t>
            </a:r>
            <a:r>
              <a:rPr lang="en-US" sz="1600" kern="1200" dirty="0" err="1">
                <a:solidFill>
                  <a:schemeClr val="tx1"/>
                </a:solidFill>
              </a:rPr>
              <a:t>Kompetensi</a:t>
            </a:r>
            <a:endParaRPr lang="en-US" sz="1600" kern="1200" dirty="0">
              <a:solidFill>
                <a:schemeClr val="tx1"/>
              </a:solidFill>
            </a:endParaRP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38</a:t>
            </a:fld>
            <a:endParaRPr lang="en-US"/>
          </a:p>
        </p:txBody>
      </p:sp>
    </p:spTree>
    <p:extLst>
      <p:ext uri="{BB962C8B-B14F-4D97-AF65-F5344CB8AC3E}">
        <p14:creationId xmlns:p14="http://schemas.microsoft.com/office/powerpoint/2010/main" val="2704072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wareness.jpg"/>
          <p:cNvPicPr>
            <a:picLocks noChangeAspect="1"/>
          </p:cNvPicPr>
          <p:nvPr/>
        </p:nvPicPr>
        <p:blipFill>
          <a:blip r:embed="rId2">
            <a:clrChange>
              <a:clrFrom>
                <a:srgbClr val="C9C9C9"/>
              </a:clrFrom>
              <a:clrTo>
                <a:srgbClr val="C9C9C9">
                  <a:alpha val="0"/>
                </a:srgbClr>
              </a:clrTo>
            </a:clrChange>
            <a:lum bright="53000"/>
          </a:blip>
          <a:stretch>
            <a:fillRect/>
          </a:stretch>
        </p:blipFill>
        <p:spPr>
          <a:xfrm>
            <a:off x="0" y="4563160"/>
            <a:ext cx="3131501" cy="2294840"/>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Rectangle 2"/>
          <p:cNvSpPr/>
          <p:nvPr/>
        </p:nvSpPr>
        <p:spPr>
          <a:xfrm>
            <a:off x="0" y="-1"/>
            <a:ext cx="3316475" cy="41522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7.3 </a:t>
            </a:r>
            <a:r>
              <a:rPr lang="en-US" sz="2000" b="1" dirty="0" err="1">
                <a:solidFill>
                  <a:schemeClr val="bg1"/>
                </a:solidFill>
                <a:latin typeface="Arial Narrow" pitchFamily="34" charset="0"/>
              </a:rPr>
              <a:t>Kepedulian</a:t>
            </a:r>
            <a:endParaRPr lang="en-US" sz="2000" b="1" dirty="0">
              <a:solidFill>
                <a:schemeClr val="bg1"/>
              </a:solidFill>
              <a:latin typeface="Arial Narrow" pitchFamily="34" charset="0"/>
            </a:endParaRPr>
          </a:p>
        </p:txBody>
      </p:sp>
      <p:sp>
        <p:nvSpPr>
          <p:cNvPr id="4" name="Half Frame 3"/>
          <p:cNvSpPr/>
          <p:nvPr/>
        </p:nvSpPr>
        <p:spPr>
          <a:xfrm rot="7845393">
            <a:off x="8944482" y="57777"/>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Half Frame 4"/>
          <p:cNvSpPr/>
          <p:nvPr/>
        </p:nvSpPr>
        <p:spPr>
          <a:xfrm rot="7845393">
            <a:off x="9126862" y="54340"/>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Half Frame 5"/>
          <p:cNvSpPr/>
          <p:nvPr/>
        </p:nvSpPr>
        <p:spPr>
          <a:xfrm rot="7845393">
            <a:off x="9309242" y="50903"/>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p:cNvCxnSpPr/>
          <p:nvPr/>
        </p:nvCxnSpPr>
        <p:spPr>
          <a:xfrm>
            <a:off x="3449370" y="209862"/>
            <a:ext cx="5533125" cy="0"/>
          </a:xfrm>
          <a:prstGeom prst="line">
            <a:avLst/>
          </a:prstGeom>
          <a:ln/>
        </p:spPr>
        <p:style>
          <a:lnRef idx="3">
            <a:schemeClr val="accent5"/>
          </a:lnRef>
          <a:fillRef idx="0">
            <a:schemeClr val="accent5"/>
          </a:fillRef>
          <a:effectRef idx="2">
            <a:schemeClr val="accent5"/>
          </a:effectRef>
          <a:fontRef idx="minor">
            <a:schemeClr val="tx1"/>
          </a:fontRef>
        </p:style>
      </p:cxnSp>
      <p:sp>
        <p:nvSpPr>
          <p:cNvPr id="9" name="Rounded Rectangle 8"/>
          <p:cNvSpPr/>
          <p:nvPr/>
        </p:nvSpPr>
        <p:spPr>
          <a:xfrm>
            <a:off x="361950" y="819967"/>
            <a:ext cx="9127439" cy="4032792"/>
          </a:xfrm>
          <a:prstGeom prst="roundRect">
            <a:avLst>
              <a:gd name="adj" fmla="val 9217"/>
            </a:avLst>
          </a:prstGeom>
          <a:solidFill>
            <a:schemeClr val="accent6">
              <a:lumMod val="40000"/>
              <a:lumOff val="60000"/>
            </a:schemeClr>
          </a:solidFill>
          <a:ln w="19050">
            <a:noFill/>
            <a:prstDash val="dash"/>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200" dirty="0" err="1">
                <a:solidFill>
                  <a:schemeClr val="tx1"/>
                </a:solidFill>
                <a:latin typeface="Arial Narrow" pitchFamily="34" charset="0"/>
              </a:rPr>
              <a:t>Organisasi</a:t>
            </a:r>
            <a:r>
              <a:rPr lang="en-US" sz="2200" dirty="0">
                <a:solidFill>
                  <a:schemeClr val="tx1"/>
                </a:solidFill>
                <a:latin typeface="Arial Narrow" pitchFamily="34" charset="0"/>
              </a:rPr>
              <a:t> </a:t>
            </a:r>
            <a:r>
              <a:rPr lang="en-US" sz="2200" dirty="0" err="1">
                <a:solidFill>
                  <a:schemeClr val="tx1"/>
                </a:solidFill>
                <a:latin typeface="Arial Narrow" pitchFamily="34" charset="0"/>
              </a:rPr>
              <a:t>harus</a:t>
            </a:r>
            <a:r>
              <a:rPr lang="en-US" sz="2200" dirty="0">
                <a:solidFill>
                  <a:schemeClr val="tx1"/>
                </a:solidFill>
                <a:latin typeface="Arial Narrow" pitchFamily="34" charset="0"/>
              </a:rPr>
              <a:t> </a:t>
            </a:r>
            <a:r>
              <a:rPr lang="en-US" sz="2200" dirty="0" err="1">
                <a:solidFill>
                  <a:schemeClr val="tx1"/>
                </a:solidFill>
                <a:latin typeface="Arial Narrow" pitchFamily="34" charset="0"/>
              </a:rPr>
              <a:t>memastikan</a:t>
            </a:r>
            <a:r>
              <a:rPr lang="en-US" sz="2200" dirty="0">
                <a:solidFill>
                  <a:schemeClr val="tx1"/>
                </a:solidFill>
                <a:latin typeface="Arial Narrow" pitchFamily="34" charset="0"/>
              </a:rPr>
              <a:t> </a:t>
            </a:r>
            <a:r>
              <a:rPr lang="en-US" sz="2200" dirty="0" err="1">
                <a:solidFill>
                  <a:schemeClr val="tx1"/>
                </a:solidFill>
                <a:latin typeface="Arial Narrow" pitchFamily="34" charset="0"/>
              </a:rPr>
              <a:t>personil</a:t>
            </a:r>
            <a:r>
              <a:rPr lang="en-US" sz="2200" dirty="0">
                <a:solidFill>
                  <a:schemeClr val="tx1"/>
                </a:solidFill>
                <a:latin typeface="Arial Narrow" pitchFamily="34" charset="0"/>
              </a:rPr>
              <a:t> yang </a:t>
            </a:r>
            <a:r>
              <a:rPr lang="en-US" sz="2200" dirty="0" err="1">
                <a:solidFill>
                  <a:schemeClr val="tx1"/>
                </a:solidFill>
                <a:latin typeface="Arial Narrow" pitchFamily="34" charset="0"/>
              </a:rPr>
              <a:t>melaksanakan</a:t>
            </a:r>
            <a:r>
              <a:rPr lang="en-US" sz="2200" dirty="0">
                <a:solidFill>
                  <a:schemeClr val="tx1"/>
                </a:solidFill>
                <a:latin typeface="Arial Narrow" pitchFamily="34" charset="0"/>
              </a:rPr>
              <a:t> </a:t>
            </a:r>
            <a:r>
              <a:rPr lang="en-US" sz="2200" dirty="0" err="1">
                <a:solidFill>
                  <a:schemeClr val="tx1"/>
                </a:solidFill>
                <a:latin typeface="Arial Narrow" pitchFamily="34" charset="0"/>
              </a:rPr>
              <a:t>pekerjaan</a:t>
            </a:r>
            <a:r>
              <a:rPr lang="en-US" sz="2200" dirty="0">
                <a:solidFill>
                  <a:schemeClr val="tx1"/>
                </a:solidFill>
                <a:latin typeface="Arial Narrow" pitchFamily="34" charset="0"/>
              </a:rPr>
              <a:t> di </a:t>
            </a:r>
            <a:r>
              <a:rPr lang="en-US" sz="2200" dirty="0" err="1">
                <a:solidFill>
                  <a:schemeClr val="tx1"/>
                </a:solidFill>
                <a:latin typeface="Arial Narrow" pitchFamily="34" charset="0"/>
              </a:rPr>
              <a:t>bawah</a:t>
            </a:r>
            <a:r>
              <a:rPr lang="en-US" sz="2200" dirty="0">
                <a:solidFill>
                  <a:schemeClr val="tx1"/>
                </a:solidFill>
                <a:latin typeface="Arial Narrow" pitchFamily="34" charset="0"/>
              </a:rPr>
              <a:t> </a:t>
            </a:r>
            <a:r>
              <a:rPr lang="en-US" sz="2200" dirty="0" err="1">
                <a:solidFill>
                  <a:schemeClr val="tx1"/>
                </a:solidFill>
                <a:latin typeface="Arial Narrow" pitchFamily="34" charset="0"/>
              </a:rPr>
              <a:t>kendali</a:t>
            </a:r>
            <a:r>
              <a:rPr lang="en-US" sz="2200" dirty="0">
                <a:solidFill>
                  <a:schemeClr val="tx1"/>
                </a:solidFill>
                <a:latin typeface="Arial Narrow" pitchFamily="34" charset="0"/>
              </a:rPr>
              <a:t> </a:t>
            </a:r>
            <a:r>
              <a:rPr lang="en-US" sz="2200" dirty="0" err="1">
                <a:solidFill>
                  <a:schemeClr val="tx1"/>
                </a:solidFill>
                <a:latin typeface="Arial Narrow" pitchFamily="34" charset="0"/>
              </a:rPr>
              <a:t>organisasi</a:t>
            </a:r>
            <a:r>
              <a:rPr lang="en-US" sz="2200" dirty="0">
                <a:solidFill>
                  <a:schemeClr val="tx1"/>
                </a:solidFill>
                <a:latin typeface="Arial Narrow" pitchFamily="34" charset="0"/>
              </a:rPr>
              <a:t> PEDULI </a:t>
            </a:r>
            <a:r>
              <a:rPr lang="en-US" sz="2200" dirty="0" err="1">
                <a:solidFill>
                  <a:schemeClr val="tx1"/>
                </a:solidFill>
                <a:latin typeface="Arial Narrow" pitchFamily="34" charset="0"/>
              </a:rPr>
              <a:t>terhadap</a:t>
            </a:r>
            <a:r>
              <a:rPr lang="en-US" sz="2200" dirty="0">
                <a:solidFill>
                  <a:schemeClr val="tx1"/>
                </a:solidFill>
                <a:latin typeface="Arial Narrow" pitchFamily="34" charset="0"/>
              </a:rPr>
              <a:t> :</a:t>
            </a:r>
          </a:p>
          <a:p>
            <a:pPr marL="342900" indent="-342900" algn="just">
              <a:buFont typeface="+mj-lt"/>
              <a:buAutoNum type="arabicParenR"/>
            </a:pPr>
            <a:r>
              <a:rPr lang="en-US" sz="2200" dirty="0" err="1">
                <a:solidFill>
                  <a:schemeClr val="tx1"/>
                </a:solidFill>
                <a:latin typeface="Arial Narrow" pitchFamily="34" charset="0"/>
              </a:rPr>
              <a:t>Kebijakan</a:t>
            </a:r>
            <a:r>
              <a:rPr lang="en-US" sz="2200" dirty="0">
                <a:solidFill>
                  <a:schemeClr val="tx1"/>
                </a:solidFill>
                <a:latin typeface="Arial Narrow" pitchFamily="34" charset="0"/>
              </a:rPr>
              <a:t> </a:t>
            </a:r>
            <a:r>
              <a:rPr lang="en-US" sz="2200" dirty="0" err="1">
                <a:solidFill>
                  <a:schemeClr val="tx1"/>
                </a:solidFill>
                <a:latin typeface="Arial Narrow" pitchFamily="34" charset="0"/>
              </a:rPr>
              <a:t>Lingkungan</a:t>
            </a:r>
            <a:endParaRPr lang="en-US" sz="2200" dirty="0">
              <a:solidFill>
                <a:schemeClr val="tx1"/>
              </a:solidFill>
              <a:latin typeface="Arial Narrow" pitchFamily="34" charset="0"/>
            </a:endParaRPr>
          </a:p>
          <a:p>
            <a:pPr marL="342900" indent="-342900" algn="just">
              <a:buFont typeface="+mj-lt"/>
              <a:buAutoNum type="arabicParenR"/>
            </a:pPr>
            <a:r>
              <a:rPr lang="en-US" sz="2200" dirty="0" err="1">
                <a:solidFill>
                  <a:schemeClr val="tx1"/>
                </a:solidFill>
                <a:latin typeface="Arial Narrow" pitchFamily="34" charset="0"/>
              </a:rPr>
              <a:t>Aspek</a:t>
            </a:r>
            <a:r>
              <a:rPr lang="en-US" sz="2200" dirty="0">
                <a:solidFill>
                  <a:schemeClr val="tx1"/>
                </a:solidFill>
                <a:latin typeface="Arial Narrow" pitchFamily="34" charset="0"/>
              </a:rPr>
              <a:t> </a:t>
            </a:r>
            <a:r>
              <a:rPr lang="en-US" sz="2200" dirty="0" err="1">
                <a:solidFill>
                  <a:schemeClr val="tx1"/>
                </a:solidFill>
                <a:latin typeface="Arial Narrow" pitchFamily="34" charset="0"/>
              </a:rPr>
              <a:t>lingkungan</a:t>
            </a:r>
            <a:r>
              <a:rPr lang="en-US" sz="2200" dirty="0">
                <a:solidFill>
                  <a:schemeClr val="tx1"/>
                </a:solidFill>
                <a:latin typeface="Arial Narrow" pitchFamily="34" charset="0"/>
              </a:rPr>
              <a:t> </a:t>
            </a:r>
            <a:r>
              <a:rPr lang="en-US" sz="2200" dirty="0" err="1">
                <a:solidFill>
                  <a:schemeClr val="tx1"/>
                </a:solidFill>
                <a:latin typeface="Arial Narrow" pitchFamily="34" charset="0"/>
              </a:rPr>
              <a:t>penting</a:t>
            </a:r>
            <a:r>
              <a:rPr lang="en-US" sz="2200" dirty="0">
                <a:solidFill>
                  <a:schemeClr val="tx1"/>
                </a:solidFill>
                <a:latin typeface="Arial Narrow" pitchFamily="34" charset="0"/>
              </a:rPr>
              <a:t> </a:t>
            </a:r>
            <a:r>
              <a:rPr lang="en-US" sz="2200" dirty="0" err="1">
                <a:solidFill>
                  <a:schemeClr val="tx1"/>
                </a:solidFill>
                <a:latin typeface="Arial Narrow" pitchFamily="34" charset="0"/>
              </a:rPr>
              <a:t>dan</a:t>
            </a:r>
            <a:r>
              <a:rPr lang="en-US" sz="2200" dirty="0">
                <a:solidFill>
                  <a:schemeClr val="tx1"/>
                </a:solidFill>
                <a:latin typeface="Arial Narrow" pitchFamily="34" charset="0"/>
              </a:rPr>
              <a:t> </a:t>
            </a:r>
            <a:r>
              <a:rPr lang="en-US" sz="2200" dirty="0" err="1">
                <a:solidFill>
                  <a:schemeClr val="tx1"/>
                </a:solidFill>
                <a:latin typeface="Arial Narrow" pitchFamily="34" charset="0"/>
              </a:rPr>
              <a:t>dampak</a:t>
            </a:r>
            <a:r>
              <a:rPr lang="en-US" sz="2200" dirty="0">
                <a:solidFill>
                  <a:schemeClr val="tx1"/>
                </a:solidFill>
                <a:latin typeface="Arial Narrow" pitchFamily="34" charset="0"/>
              </a:rPr>
              <a:t> </a:t>
            </a:r>
            <a:r>
              <a:rPr lang="en-US" sz="2200" dirty="0" err="1">
                <a:solidFill>
                  <a:schemeClr val="tx1"/>
                </a:solidFill>
                <a:latin typeface="Arial Narrow" pitchFamily="34" charset="0"/>
              </a:rPr>
              <a:t>lingkungan</a:t>
            </a:r>
            <a:r>
              <a:rPr lang="en-US" sz="2200" dirty="0">
                <a:solidFill>
                  <a:schemeClr val="tx1"/>
                </a:solidFill>
                <a:latin typeface="Arial Narrow" pitchFamily="34" charset="0"/>
              </a:rPr>
              <a:t> </a:t>
            </a:r>
            <a:r>
              <a:rPr lang="en-US" sz="2200" dirty="0" err="1">
                <a:solidFill>
                  <a:schemeClr val="tx1"/>
                </a:solidFill>
                <a:latin typeface="Arial Narrow" pitchFamily="34" charset="0"/>
              </a:rPr>
              <a:t>terkait</a:t>
            </a:r>
            <a:r>
              <a:rPr lang="en-US" sz="2200" dirty="0">
                <a:solidFill>
                  <a:schemeClr val="tx1"/>
                </a:solidFill>
                <a:latin typeface="Arial Narrow" pitchFamily="34" charset="0"/>
              </a:rPr>
              <a:t>, yang </a:t>
            </a:r>
            <a:r>
              <a:rPr lang="en-US" sz="2200" dirty="0" err="1">
                <a:solidFill>
                  <a:schemeClr val="tx1"/>
                </a:solidFill>
                <a:latin typeface="Arial Narrow" pitchFamily="34" charset="0"/>
              </a:rPr>
              <a:t>berhubungan</a:t>
            </a:r>
            <a:r>
              <a:rPr lang="en-US" sz="2200" dirty="0">
                <a:solidFill>
                  <a:schemeClr val="tx1"/>
                </a:solidFill>
                <a:latin typeface="Arial Narrow" pitchFamily="34" charset="0"/>
              </a:rPr>
              <a:t> </a:t>
            </a:r>
            <a:r>
              <a:rPr lang="en-US" sz="2200" dirty="0" err="1">
                <a:solidFill>
                  <a:schemeClr val="tx1"/>
                </a:solidFill>
                <a:latin typeface="Arial Narrow" pitchFamily="34" charset="0"/>
              </a:rPr>
              <a:t>dengan</a:t>
            </a:r>
            <a:r>
              <a:rPr lang="en-US" sz="2200" dirty="0">
                <a:solidFill>
                  <a:schemeClr val="tx1"/>
                </a:solidFill>
                <a:latin typeface="Arial Narrow" pitchFamily="34" charset="0"/>
              </a:rPr>
              <a:t> </a:t>
            </a:r>
            <a:r>
              <a:rPr lang="en-US" sz="2200" dirty="0" err="1">
                <a:solidFill>
                  <a:schemeClr val="tx1"/>
                </a:solidFill>
                <a:latin typeface="Arial Narrow" pitchFamily="34" charset="0"/>
              </a:rPr>
              <a:t>pekerjaan</a:t>
            </a:r>
            <a:r>
              <a:rPr lang="en-US" sz="2200" dirty="0">
                <a:solidFill>
                  <a:schemeClr val="tx1"/>
                </a:solidFill>
                <a:latin typeface="Arial Narrow" pitchFamily="34" charset="0"/>
              </a:rPr>
              <a:t> </a:t>
            </a:r>
            <a:r>
              <a:rPr lang="en-US" sz="2200" dirty="0" err="1">
                <a:solidFill>
                  <a:schemeClr val="tx1"/>
                </a:solidFill>
                <a:latin typeface="Arial Narrow" pitchFamily="34" charset="0"/>
              </a:rPr>
              <a:t>mereka</a:t>
            </a:r>
            <a:r>
              <a:rPr lang="en-US" sz="2200" dirty="0">
                <a:solidFill>
                  <a:schemeClr val="tx1"/>
                </a:solidFill>
                <a:latin typeface="Arial Narrow" pitchFamily="34" charset="0"/>
              </a:rPr>
              <a:t>. </a:t>
            </a:r>
            <a:r>
              <a:rPr lang="en-US" sz="2200" dirty="0" err="1">
                <a:solidFill>
                  <a:schemeClr val="tx1"/>
                </a:solidFill>
                <a:latin typeface="Arial Narrow" pitchFamily="34" charset="0"/>
              </a:rPr>
              <a:t>Dampak</a:t>
            </a:r>
            <a:r>
              <a:rPr lang="en-US" sz="2200" dirty="0">
                <a:solidFill>
                  <a:schemeClr val="tx1"/>
                </a:solidFill>
                <a:latin typeface="Arial Narrow" pitchFamily="34" charset="0"/>
              </a:rPr>
              <a:t> </a:t>
            </a:r>
            <a:r>
              <a:rPr lang="en-US" sz="2200" dirty="0" err="1">
                <a:solidFill>
                  <a:schemeClr val="tx1"/>
                </a:solidFill>
                <a:latin typeface="Arial Narrow" pitchFamily="34" charset="0"/>
              </a:rPr>
              <a:t>lingkungan</a:t>
            </a:r>
            <a:r>
              <a:rPr lang="en-US" sz="2200" dirty="0">
                <a:solidFill>
                  <a:schemeClr val="tx1"/>
                </a:solidFill>
                <a:latin typeface="Arial Narrow" pitchFamily="34" charset="0"/>
              </a:rPr>
              <a:t> </a:t>
            </a:r>
            <a:r>
              <a:rPr lang="en-US" sz="2200" dirty="0" err="1">
                <a:solidFill>
                  <a:schemeClr val="tx1"/>
                </a:solidFill>
                <a:latin typeface="Arial Narrow" pitchFamily="34" charset="0"/>
              </a:rPr>
              <a:t>dapat</a:t>
            </a:r>
            <a:r>
              <a:rPr lang="en-US" sz="2200" dirty="0">
                <a:solidFill>
                  <a:schemeClr val="tx1"/>
                </a:solidFill>
                <a:latin typeface="Arial Narrow" pitchFamily="34" charset="0"/>
              </a:rPr>
              <a:t> </a:t>
            </a:r>
            <a:r>
              <a:rPr lang="en-US" sz="2200" dirty="0" err="1">
                <a:solidFill>
                  <a:schemeClr val="tx1"/>
                </a:solidFill>
                <a:latin typeface="Arial Narrow" pitchFamily="34" charset="0"/>
              </a:rPr>
              <a:t>bersifat</a:t>
            </a:r>
            <a:r>
              <a:rPr lang="en-US" sz="2200" dirty="0">
                <a:solidFill>
                  <a:schemeClr val="tx1"/>
                </a:solidFill>
                <a:latin typeface="Arial Narrow" pitchFamily="34" charset="0"/>
              </a:rPr>
              <a:t> </a:t>
            </a:r>
            <a:r>
              <a:rPr lang="en-US" sz="2200" dirty="0" err="1">
                <a:solidFill>
                  <a:schemeClr val="tx1"/>
                </a:solidFill>
                <a:latin typeface="Arial Narrow" pitchFamily="34" charset="0"/>
              </a:rPr>
              <a:t>aktual</a:t>
            </a:r>
            <a:r>
              <a:rPr lang="en-US" sz="2200" dirty="0">
                <a:solidFill>
                  <a:schemeClr val="tx1"/>
                </a:solidFill>
                <a:latin typeface="Arial Narrow" pitchFamily="34" charset="0"/>
              </a:rPr>
              <a:t> </a:t>
            </a:r>
            <a:r>
              <a:rPr lang="en-US" sz="2200" dirty="0" err="1">
                <a:solidFill>
                  <a:schemeClr val="tx1"/>
                </a:solidFill>
                <a:latin typeface="Arial Narrow" pitchFamily="34" charset="0"/>
              </a:rPr>
              <a:t>atau</a:t>
            </a:r>
            <a:r>
              <a:rPr lang="en-US" sz="2200" dirty="0">
                <a:solidFill>
                  <a:schemeClr val="tx1"/>
                </a:solidFill>
                <a:latin typeface="Arial Narrow" pitchFamily="34" charset="0"/>
              </a:rPr>
              <a:t> </a:t>
            </a:r>
            <a:r>
              <a:rPr lang="en-US" sz="2200" dirty="0" err="1">
                <a:solidFill>
                  <a:schemeClr val="tx1"/>
                </a:solidFill>
                <a:latin typeface="Arial Narrow" pitchFamily="34" charset="0"/>
              </a:rPr>
              <a:t>potensial</a:t>
            </a:r>
            <a:endParaRPr lang="en-US" sz="2200" dirty="0">
              <a:solidFill>
                <a:schemeClr val="tx1"/>
              </a:solidFill>
              <a:latin typeface="Arial Narrow" pitchFamily="34" charset="0"/>
            </a:endParaRPr>
          </a:p>
          <a:p>
            <a:pPr marL="342900" indent="-342900" algn="just">
              <a:buFont typeface="+mj-lt"/>
              <a:buAutoNum type="arabicParenR"/>
            </a:pPr>
            <a:r>
              <a:rPr lang="en-US" sz="2200" dirty="0" err="1">
                <a:solidFill>
                  <a:schemeClr val="tx1"/>
                </a:solidFill>
                <a:latin typeface="Arial Narrow" pitchFamily="34" charset="0"/>
              </a:rPr>
              <a:t>Kontribusinya</a:t>
            </a:r>
            <a:r>
              <a:rPr lang="en-US" sz="2200" dirty="0">
                <a:solidFill>
                  <a:schemeClr val="tx1"/>
                </a:solidFill>
                <a:latin typeface="Arial Narrow" pitchFamily="34" charset="0"/>
              </a:rPr>
              <a:t> </a:t>
            </a:r>
            <a:r>
              <a:rPr lang="en-US" sz="2200" dirty="0" err="1">
                <a:solidFill>
                  <a:schemeClr val="tx1"/>
                </a:solidFill>
                <a:latin typeface="Arial Narrow" pitchFamily="34" charset="0"/>
              </a:rPr>
              <a:t>terhadap</a:t>
            </a:r>
            <a:r>
              <a:rPr lang="en-US" sz="2200" dirty="0">
                <a:solidFill>
                  <a:schemeClr val="tx1"/>
                </a:solidFill>
                <a:latin typeface="Arial Narrow" pitchFamily="34" charset="0"/>
              </a:rPr>
              <a:t> </a:t>
            </a:r>
            <a:r>
              <a:rPr lang="en-US" sz="2200" dirty="0" err="1">
                <a:solidFill>
                  <a:schemeClr val="tx1"/>
                </a:solidFill>
                <a:latin typeface="Arial Narrow" pitchFamily="34" charset="0"/>
              </a:rPr>
              <a:t>keefektifan</a:t>
            </a:r>
            <a:r>
              <a:rPr lang="en-US" sz="2200" dirty="0">
                <a:solidFill>
                  <a:schemeClr val="tx1"/>
                </a:solidFill>
                <a:latin typeface="Arial Narrow" pitchFamily="34" charset="0"/>
              </a:rPr>
              <a:t> </a:t>
            </a:r>
            <a:r>
              <a:rPr lang="en-US" sz="2200" dirty="0" err="1">
                <a:solidFill>
                  <a:schemeClr val="tx1"/>
                </a:solidFill>
                <a:latin typeface="Arial Narrow" pitchFamily="34" charset="0"/>
              </a:rPr>
              <a:t>Sistem</a:t>
            </a:r>
            <a:r>
              <a:rPr lang="en-US" sz="2200" dirty="0">
                <a:solidFill>
                  <a:schemeClr val="tx1"/>
                </a:solidFill>
                <a:latin typeface="Arial Narrow" pitchFamily="34" charset="0"/>
              </a:rPr>
              <a:t> </a:t>
            </a:r>
            <a:r>
              <a:rPr lang="en-US" sz="2200" dirty="0" err="1">
                <a:solidFill>
                  <a:schemeClr val="tx1"/>
                </a:solidFill>
                <a:latin typeface="Arial Narrow" pitchFamily="34" charset="0"/>
              </a:rPr>
              <a:t>Manajemen</a:t>
            </a:r>
            <a:r>
              <a:rPr lang="en-US" sz="2200" dirty="0">
                <a:solidFill>
                  <a:schemeClr val="tx1"/>
                </a:solidFill>
                <a:latin typeface="Arial Narrow" pitchFamily="34" charset="0"/>
              </a:rPr>
              <a:t> </a:t>
            </a:r>
            <a:r>
              <a:rPr lang="en-US" sz="2200" dirty="0" err="1">
                <a:solidFill>
                  <a:schemeClr val="tx1"/>
                </a:solidFill>
                <a:latin typeface="Arial Narrow" pitchFamily="34" charset="0"/>
              </a:rPr>
              <a:t>Lingkungan</a:t>
            </a:r>
            <a:r>
              <a:rPr lang="en-US" sz="2200" dirty="0">
                <a:solidFill>
                  <a:schemeClr val="tx1"/>
                </a:solidFill>
                <a:latin typeface="Arial Narrow" pitchFamily="34" charset="0"/>
              </a:rPr>
              <a:t>, </a:t>
            </a:r>
            <a:r>
              <a:rPr lang="en-US" sz="2200" dirty="0" err="1">
                <a:solidFill>
                  <a:schemeClr val="tx1"/>
                </a:solidFill>
                <a:latin typeface="Arial Narrow" pitchFamily="34" charset="0"/>
              </a:rPr>
              <a:t>termasuk</a:t>
            </a:r>
            <a:r>
              <a:rPr lang="en-US" sz="2200" dirty="0">
                <a:solidFill>
                  <a:schemeClr val="tx1"/>
                </a:solidFill>
                <a:latin typeface="Arial Narrow" pitchFamily="34" charset="0"/>
              </a:rPr>
              <a:t> </a:t>
            </a:r>
            <a:r>
              <a:rPr lang="en-US" sz="2200" dirty="0" err="1">
                <a:solidFill>
                  <a:schemeClr val="tx1"/>
                </a:solidFill>
                <a:latin typeface="Arial Narrow" pitchFamily="34" charset="0"/>
              </a:rPr>
              <a:t>manfaat</a:t>
            </a:r>
            <a:r>
              <a:rPr lang="en-US" sz="2200" dirty="0">
                <a:solidFill>
                  <a:schemeClr val="tx1"/>
                </a:solidFill>
                <a:latin typeface="Arial Narrow" pitchFamily="34" charset="0"/>
              </a:rPr>
              <a:t> </a:t>
            </a:r>
            <a:r>
              <a:rPr lang="en-US" sz="2200" dirty="0" err="1">
                <a:solidFill>
                  <a:schemeClr val="tx1"/>
                </a:solidFill>
                <a:latin typeface="Arial Narrow" pitchFamily="34" charset="0"/>
              </a:rPr>
              <a:t>dari</a:t>
            </a:r>
            <a:r>
              <a:rPr lang="en-US" sz="2200" dirty="0">
                <a:solidFill>
                  <a:schemeClr val="tx1"/>
                </a:solidFill>
                <a:latin typeface="Arial Narrow" pitchFamily="34" charset="0"/>
              </a:rPr>
              <a:t> </a:t>
            </a:r>
            <a:r>
              <a:rPr lang="en-US" sz="2200" dirty="0" err="1">
                <a:solidFill>
                  <a:schemeClr val="tx1"/>
                </a:solidFill>
                <a:latin typeface="Arial Narrow" pitchFamily="34" charset="0"/>
              </a:rPr>
              <a:t>peningkatan</a:t>
            </a:r>
            <a:r>
              <a:rPr lang="en-US" sz="2200" dirty="0">
                <a:solidFill>
                  <a:schemeClr val="tx1"/>
                </a:solidFill>
                <a:latin typeface="Arial Narrow" pitchFamily="34" charset="0"/>
              </a:rPr>
              <a:t> </a:t>
            </a:r>
            <a:r>
              <a:rPr lang="en-US" sz="2200" dirty="0" err="1">
                <a:solidFill>
                  <a:schemeClr val="tx1"/>
                </a:solidFill>
                <a:latin typeface="Arial Narrow" pitchFamily="34" charset="0"/>
              </a:rPr>
              <a:t>Kinerja</a:t>
            </a:r>
            <a:r>
              <a:rPr lang="en-US" sz="2200" dirty="0">
                <a:solidFill>
                  <a:schemeClr val="tx1"/>
                </a:solidFill>
                <a:latin typeface="Arial Narrow" pitchFamily="34" charset="0"/>
              </a:rPr>
              <a:t> </a:t>
            </a:r>
            <a:r>
              <a:rPr lang="en-US" sz="2200" dirty="0" err="1">
                <a:solidFill>
                  <a:schemeClr val="tx1"/>
                </a:solidFill>
                <a:latin typeface="Arial Narrow" pitchFamily="34" charset="0"/>
              </a:rPr>
              <a:t>Lingkungan</a:t>
            </a:r>
            <a:endParaRPr lang="en-US" sz="2200" dirty="0">
              <a:solidFill>
                <a:schemeClr val="tx1"/>
              </a:solidFill>
              <a:latin typeface="Arial Narrow" pitchFamily="34" charset="0"/>
            </a:endParaRPr>
          </a:p>
          <a:p>
            <a:pPr marL="342900" indent="-342900" algn="just">
              <a:buFont typeface="+mj-lt"/>
              <a:buAutoNum type="arabicParenR"/>
            </a:pPr>
            <a:r>
              <a:rPr lang="en-US" sz="2200" dirty="0" err="1">
                <a:solidFill>
                  <a:schemeClr val="tx1"/>
                </a:solidFill>
                <a:latin typeface="Arial Narrow" pitchFamily="34" charset="0"/>
              </a:rPr>
              <a:t>Implikasi</a:t>
            </a:r>
            <a:r>
              <a:rPr lang="en-US" sz="2200" dirty="0">
                <a:solidFill>
                  <a:schemeClr val="tx1"/>
                </a:solidFill>
                <a:latin typeface="Arial Narrow" pitchFamily="34" charset="0"/>
              </a:rPr>
              <a:t> </a:t>
            </a:r>
            <a:r>
              <a:rPr lang="en-US" sz="2200" dirty="0" err="1">
                <a:solidFill>
                  <a:schemeClr val="tx1"/>
                </a:solidFill>
                <a:latin typeface="Arial Narrow" pitchFamily="34" charset="0"/>
              </a:rPr>
              <a:t>bila</a:t>
            </a:r>
            <a:r>
              <a:rPr lang="en-US" sz="2200" dirty="0">
                <a:solidFill>
                  <a:schemeClr val="tx1"/>
                </a:solidFill>
                <a:latin typeface="Arial Narrow" pitchFamily="34" charset="0"/>
              </a:rPr>
              <a:t> </a:t>
            </a:r>
            <a:r>
              <a:rPr lang="en-US" sz="2200" dirty="0" err="1">
                <a:solidFill>
                  <a:schemeClr val="tx1"/>
                </a:solidFill>
                <a:latin typeface="Arial Narrow" pitchFamily="34" charset="0"/>
              </a:rPr>
              <a:t>ketidaksesuaian</a:t>
            </a:r>
            <a:r>
              <a:rPr lang="en-US" sz="2200" dirty="0">
                <a:solidFill>
                  <a:schemeClr val="tx1"/>
                </a:solidFill>
                <a:latin typeface="Arial Narrow" pitchFamily="34" charset="0"/>
              </a:rPr>
              <a:t> </a:t>
            </a:r>
            <a:r>
              <a:rPr lang="en-US" sz="2200" dirty="0" err="1">
                <a:solidFill>
                  <a:schemeClr val="tx1"/>
                </a:solidFill>
                <a:latin typeface="Arial Narrow" pitchFamily="34" charset="0"/>
              </a:rPr>
              <a:t>dengan</a:t>
            </a:r>
            <a:r>
              <a:rPr lang="en-US" sz="2200" dirty="0">
                <a:solidFill>
                  <a:schemeClr val="tx1"/>
                </a:solidFill>
                <a:latin typeface="Arial Narrow" pitchFamily="34" charset="0"/>
              </a:rPr>
              <a:t> </a:t>
            </a:r>
            <a:r>
              <a:rPr lang="en-US" sz="2200" dirty="0" err="1">
                <a:solidFill>
                  <a:schemeClr val="tx1"/>
                </a:solidFill>
                <a:latin typeface="Arial Narrow" pitchFamily="34" charset="0"/>
              </a:rPr>
              <a:t>persyaratan</a:t>
            </a:r>
            <a:r>
              <a:rPr lang="en-US" sz="2200" dirty="0">
                <a:solidFill>
                  <a:schemeClr val="tx1"/>
                </a:solidFill>
                <a:latin typeface="Arial Narrow" pitchFamily="34" charset="0"/>
              </a:rPr>
              <a:t> </a:t>
            </a:r>
            <a:r>
              <a:rPr lang="en-US" sz="2200" dirty="0" err="1">
                <a:solidFill>
                  <a:schemeClr val="tx1"/>
                </a:solidFill>
                <a:latin typeface="Arial Narrow" pitchFamily="34" charset="0"/>
              </a:rPr>
              <a:t>Sistem</a:t>
            </a:r>
            <a:r>
              <a:rPr lang="en-US" sz="2200" dirty="0">
                <a:solidFill>
                  <a:schemeClr val="tx1"/>
                </a:solidFill>
                <a:latin typeface="Arial Narrow" pitchFamily="34" charset="0"/>
              </a:rPr>
              <a:t> </a:t>
            </a:r>
            <a:r>
              <a:rPr lang="en-US" sz="2200" dirty="0" err="1">
                <a:solidFill>
                  <a:schemeClr val="tx1"/>
                </a:solidFill>
                <a:latin typeface="Arial Narrow" pitchFamily="34" charset="0"/>
              </a:rPr>
              <a:t>Manajemen</a:t>
            </a:r>
            <a:r>
              <a:rPr lang="en-US" sz="2200" dirty="0">
                <a:solidFill>
                  <a:schemeClr val="tx1"/>
                </a:solidFill>
                <a:latin typeface="Arial Narrow" pitchFamily="34" charset="0"/>
              </a:rPr>
              <a:t> </a:t>
            </a:r>
            <a:r>
              <a:rPr lang="en-US" sz="2200" dirty="0" err="1">
                <a:solidFill>
                  <a:schemeClr val="tx1"/>
                </a:solidFill>
                <a:latin typeface="Arial Narrow" pitchFamily="34" charset="0"/>
              </a:rPr>
              <a:t>Lingkungan</a:t>
            </a:r>
            <a:r>
              <a:rPr lang="en-US" sz="2200" dirty="0">
                <a:solidFill>
                  <a:schemeClr val="tx1"/>
                </a:solidFill>
                <a:latin typeface="Arial Narrow" pitchFamily="34" charset="0"/>
              </a:rPr>
              <a:t>, </a:t>
            </a:r>
            <a:r>
              <a:rPr lang="en-US" sz="2200" dirty="0" err="1">
                <a:solidFill>
                  <a:schemeClr val="tx1"/>
                </a:solidFill>
                <a:latin typeface="Arial Narrow" pitchFamily="34" charset="0"/>
              </a:rPr>
              <a:t>termasuk</a:t>
            </a:r>
            <a:r>
              <a:rPr lang="en-US" sz="2200" dirty="0">
                <a:solidFill>
                  <a:schemeClr val="tx1"/>
                </a:solidFill>
                <a:latin typeface="Arial Narrow" pitchFamily="34" charset="0"/>
              </a:rPr>
              <a:t> </a:t>
            </a:r>
            <a:r>
              <a:rPr lang="en-US" sz="2200" dirty="0" err="1">
                <a:solidFill>
                  <a:schemeClr val="tx1"/>
                </a:solidFill>
                <a:latin typeface="Arial Narrow" pitchFamily="34" charset="0"/>
              </a:rPr>
              <a:t>tidak</a:t>
            </a:r>
            <a:r>
              <a:rPr lang="en-US" sz="2200" dirty="0">
                <a:solidFill>
                  <a:schemeClr val="tx1"/>
                </a:solidFill>
                <a:latin typeface="Arial Narrow" pitchFamily="34" charset="0"/>
              </a:rPr>
              <a:t> </a:t>
            </a:r>
            <a:r>
              <a:rPr lang="en-US" sz="2200" dirty="0" err="1">
                <a:solidFill>
                  <a:schemeClr val="tx1"/>
                </a:solidFill>
                <a:latin typeface="Arial Narrow" pitchFamily="34" charset="0"/>
              </a:rPr>
              <a:t>memenuhi</a:t>
            </a:r>
            <a:r>
              <a:rPr lang="en-US" sz="2200" dirty="0">
                <a:solidFill>
                  <a:schemeClr val="tx1"/>
                </a:solidFill>
                <a:latin typeface="Arial Narrow" pitchFamily="34" charset="0"/>
              </a:rPr>
              <a:t> </a:t>
            </a:r>
            <a:r>
              <a:rPr lang="en-US" sz="2200" dirty="0" err="1">
                <a:solidFill>
                  <a:schemeClr val="tx1"/>
                </a:solidFill>
                <a:latin typeface="Arial Narrow" pitchFamily="34" charset="0"/>
              </a:rPr>
              <a:t>Kewajiban</a:t>
            </a:r>
            <a:r>
              <a:rPr lang="en-US" sz="2200" dirty="0">
                <a:solidFill>
                  <a:schemeClr val="tx1"/>
                </a:solidFill>
                <a:latin typeface="Arial Narrow" pitchFamily="34" charset="0"/>
              </a:rPr>
              <a:t> </a:t>
            </a:r>
            <a:r>
              <a:rPr lang="en-US" sz="2200" dirty="0" err="1">
                <a:solidFill>
                  <a:schemeClr val="tx1"/>
                </a:solidFill>
                <a:latin typeface="Arial Narrow" pitchFamily="34" charset="0"/>
              </a:rPr>
              <a:t>Penaatan</a:t>
            </a:r>
            <a:r>
              <a:rPr lang="en-US" sz="2200" dirty="0">
                <a:solidFill>
                  <a:schemeClr val="tx1"/>
                </a:solidFill>
                <a:latin typeface="Arial Narrow" pitchFamily="34" charset="0"/>
              </a:rPr>
              <a:t> </a:t>
            </a:r>
            <a:r>
              <a:rPr lang="en-US" sz="2200" dirty="0" err="1">
                <a:solidFill>
                  <a:schemeClr val="tx1"/>
                </a:solidFill>
                <a:latin typeface="Arial Narrow" pitchFamily="34" charset="0"/>
              </a:rPr>
              <a:t>organisasi</a:t>
            </a:r>
            <a:r>
              <a:rPr lang="en-US" sz="2200" dirty="0">
                <a:solidFill>
                  <a:schemeClr val="tx1"/>
                </a:solidFill>
                <a:latin typeface="Arial Narrow" pitchFamily="34" charset="0"/>
              </a:rPr>
              <a:t>.</a:t>
            </a:r>
          </a:p>
        </p:txBody>
      </p:sp>
      <p:sp>
        <p:nvSpPr>
          <p:cNvPr id="10" name="Slide Number Placeholder 9"/>
          <p:cNvSpPr>
            <a:spLocks noGrp="1"/>
          </p:cNvSpPr>
          <p:nvPr>
            <p:ph type="sldNum" sz="quarter" idx="12"/>
          </p:nvPr>
        </p:nvSpPr>
        <p:spPr/>
        <p:txBody>
          <a:bodyPr/>
          <a:lstStyle/>
          <a:p>
            <a:pPr>
              <a:defRPr/>
            </a:pPr>
            <a:fld id="{14C58FF4-4421-46F2-BA16-9CFA3F5CEE47}" type="slidenum">
              <a:rPr lang="en-US" smtClean="0"/>
              <a:pPr>
                <a:defRPr/>
              </a:pPr>
              <a:t>39</a:t>
            </a:fld>
            <a:endParaRPr lang="en-US"/>
          </a:p>
        </p:txBody>
      </p:sp>
    </p:spTree>
    <p:extLst>
      <p:ext uri="{BB962C8B-B14F-4D97-AF65-F5344CB8AC3E}">
        <p14:creationId xmlns:p14="http://schemas.microsoft.com/office/powerpoint/2010/main" val="210812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idx="1"/>
          </p:nvPr>
        </p:nvSpPr>
        <p:spPr>
          <a:xfrm>
            <a:off x="380968" y="1285860"/>
            <a:ext cx="8966200" cy="996941"/>
          </a:xfrm>
        </p:spPr>
        <p:txBody>
          <a:bodyPr/>
          <a:lstStyle/>
          <a:p>
            <a:pPr eaLnBrk="1" hangingPunct="1">
              <a:lnSpc>
                <a:spcPct val="80000"/>
              </a:lnSpc>
            </a:pPr>
            <a:r>
              <a:rPr lang="sv-SE" sz="2000" dirty="0"/>
              <a:t>Sistem adalah arahan baku yang disusun untuk membantu seseorang dalam </a:t>
            </a:r>
            <a:r>
              <a:rPr lang="sv-SE" sz="2000" u="sng" dirty="0"/>
              <a:t>menjalankan suatu pekerjaan dengan tanpa kesalahan atau dengan kesalahan yang minimal</a:t>
            </a:r>
            <a:r>
              <a:rPr lang="sv-SE" sz="2000" dirty="0"/>
              <a:t>. (</a:t>
            </a:r>
            <a:r>
              <a:rPr lang="sv-SE" sz="2000" dirty="0">
                <a:solidFill>
                  <a:srgbClr val="0070C0"/>
                </a:solidFill>
              </a:rPr>
              <a:t>Sentral Sistem Consulting</a:t>
            </a:r>
            <a:r>
              <a:rPr lang="sv-SE" sz="2000" dirty="0"/>
              <a:t>)</a:t>
            </a:r>
          </a:p>
          <a:p>
            <a:pPr eaLnBrk="1" hangingPunct="1">
              <a:lnSpc>
                <a:spcPct val="80000"/>
              </a:lnSpc>
              <a:buNone/>
            </a:pPr>
            <a:endParaRPr lang="sv-SE" sz="2000" dirty="0"/>
          </a:p>
          <a:p>
            <a:pPr eaLnBrk="1" hangingPunct="1">
              <a:lnSpc>
                <a:spcPct val="80000"/>
              </a:lnSpc>
              <a:buNone/>
            </a:pPr>
            <a:endParaRPr lang="sv-SE" sz="2000" dirty="0"/>
          </a:p>
          <a:p>
            <a:pPr eaLnBrk="1" hangingPunct="1">
              <a:lnSpc>
                <a:spcPct val="80000"/>
              </a:lnSpc>
              <a:buNone/>
            </a:pPr>
            <a:endParaRPr lang="sv-SE" sz="2000" dirty="0"/>
          </a:p>
          <a:p>
            <a:pPr eaLnBrk="1" hangingPunct="1">
              <a:lnSpc>
                <a:spcPct val="80000"/>
              </a:lnSpc>
              <a:buNone/>
            </a:pPr>
            <a:endParaRPr lang="sv-SE" sz="2000" dirty="0"/>
          </a:p>
          <a:p>
            <a:pPr eaLnBrk="1" hangingPunct="1">
              <a:lnSpc>
                <a:spcPct val="80000"/>
              </a:lnSpc>
              <a:buFontTx/>
              <a:buNone/>
            </a:pPr>
            <a:endParaRPr lang="sv-SE" sz="2000" dirty="0"/>
          </a:p>
          <a:p>
            <a:pPr lvl="1" eaLnBrk="1" hangingPunct="1">
              <a:lnSpc>
                <a:spcPct val="80000"/>
              </a:lnSpc>
              <a:buNone/>
            </a:pPr>
            <a:endParaRPr lang="sv-SE" dirty="0"/>
          </a:p>
          <a:p>
            <a:pPr lvl="1" eaLnBrk="1" hangingPunct="1">
              <a:lnSpc>
                <a:spcPct val="80000"/>
              </a:lnSpc>
              <a:buFontTx/>
              <a:buNone/>
            </a:pPr>
            <a:endParaRPr lang="sv-SE" sz="1800" dirty="0"/>
          </a:p>
          <a:p>
            <a:pPr eaLnBrk="1" hangingPunct="1">
              <a:lnSpc>
                <a:spcPct val="80000"/>
              </a:lnSpc>
              <a:buFontTx/>
              <a:buNone/>
            </a:pPr>
            <a:endParaRPr lang="sv-SE" sz="1800" dirty="0"/>
          </a:p>
        </p:txBody>
      </p:sp>
      <p:sp>
        <p:nvSpPr>
          <p:cNvPr id="30" name="Slide Number Placeholder 29"/>
          <p:cNvSpPr>
            <a:spLocks noGrp="1"/>
          </p:cNvSpPr>
          <p:nvPr>
            <p:ph type="sldNum" sz="quarter" idx="12"/>
          </p:nvPr>
        </p:nvSpPr>
        <p:spPr/>
        <p:txBody>
          <a:bodyPr/>
          <a:lstStyle/>
          <a:p>
            <a:pPr>
              <a:defRPr/>
            </a:pPr>
            <a:fld id="{6479658B-7F9C-4333-9499-869B8642C574}" type="slidenum">
              <a:rPr lang="en-US" smtClean="0"/>
              <a:pPr>
                <a:defRPr/>
              </a:pPr>
              <a:t>4</a:t>
            </a:fld>
            <a:endParaRPr lang="en-US"/>
          </a:p>
        </p:txBody>
      </p:sp>
      <p:sp>
        <p:nvSpPr>
          <p:cNvPr id="101380" name="WordArt 4"/>
          <p:cNvSpPr>
            <a:spLocks noChangeArrowheads="1" noChangeShapeType="1" noTextEdit="1"/>
          </p:cNvSpPr>
          <p:nvPr/>
        </p:nvSpPr>
        <p:spPr bwMode="auto">
          <a:xfrm>
            <a:off x="2146299" y="357166"/>
            <a:ext cx="5307031" cy="647700"/>
          </a:xfrm>
          <a:prstGeom prst="rect">
            <a:avLst/>
          </a:prstGeom>
        </p:spPr>
        <p:txBody>
          <a:bodyPr wrap="none" fromWordArt="1">
            <a:prstTxWarp prst="textPlain">
              <a:avLst>
                <a:gd name="adj" fmla="val 50000"/>
              </a:avLst>
            </a:prstTxWarp>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spcBef>
                <a:spcPct val="50000"/>
              </a:spcBef>
              <a:defRPr/>
            </a:pPr>
            <a:r>
              <a:rPr lang="en-US" sz="4000" b="1" kern="10" cap="all" dirty="0" err="1">
                <a:ln w="0"/>
                <a:effectLst>
                  <a:reflection blurRad="12700" stA="50000" endPos="50000" dist="5000" dir="5400000" sy="-100000" rotWithShape="0"/>
                </a:effectLst>
                <a:latin typeface="Lucida Sans"/>
              </a:rPr>
              <a:t>Apa</a:t>
            </a:r>
            <a:r>
              <a:rPr lang="en-US" sz="4000" b="1" kern="10" cap="all" dirty="0">
                <a:ln w="0"/>
                <a:effectLst>
                  <a:reflection blurRad="12700" stA="50000" endPos="50000" dist="5000" dir="5400000" sy="-100000" rotWithShape="0"/>
                </a:effectLst>
                <a:latin typeface="Lucida Sans"/>
              </a:rPr>
              <a:t> </a:t>
            </a:r>
            <a:r>
              <a:rPr lang="en-US" sz="4000" b="1" kern="10" cap="all" dirty="0" err="1">
                <a:ln w="0"/>
                <a:effectLst>
                  <a:reflection blurRad="12700" stA="50000" endPos="50000" dist="5000" dir="5400000" sy="-100000" rotWithShape="0"/>
                </a:effectLst>
                <a:latin typeface="Lucida Sans"/>
              </a:rPr>
              <a:t>itu</a:t>
            </a:r>
            <a:r>
              <a:rPr lang="en-US" sz="4000" b="1" kern="10" cap="all" dirty="0">
                <a:ln w="0"/>
                <a:effectLst>
                  <a:reflection blurRad="12700" stA="50000" endPos="50000" dist="5000" dir="5400000" sy="-100000" rotWithShape="0"/>
                </a:effectLst>
                <a:latin typeface="Lucida Sans"/>
              </a:rPr>
              <a:t> </a:t>
            </a:r>
            <a:r>
              <a:rPr lang="en-US" sz="4000" b="1" kern="10" cap="all" dirty="0" err="1">
                <a:ln w="0"/>
                <a:effectLst>
                  <a:reflection blurRad="12700" stA="50000" endPos="50000" dist="5000" dir="5400000" sy="-100000" rotWithShape="0"/>
                </a:effectLst>
                <a:latin typeface="Lucida Sans"/>
              </a:rPr>
              <a:t>Sistem</a:t>
            </a:r>
            <a:r>
              <a:rPr lang="en-US" sz="4000" b="1" kern="10" cap="all" dirty="0">
                <a:ln w="0"/>
                <a:effectLst>
                  <a:reflection blurRad="12700" stA="50000" endPos="50000" dist="5000" dir="5400000" sy="-100000" rotWithShape="0"/>
                </a:effectLst>
                <a:latin typeface="Lucida Sans"/>
              </a:rPr>
              <a:t>…?</a:t>
            </a:r>
          </a:p>
        </p:txBody>
      </p:sp>
      <p:grpSp>
        <p:nvGrpSpPr>
          <p:cNvPr id="47" name="Group 46"/>
          <p:cNvGrpSpPr/>
          <p:nvPr/>
        </p:nvGrpSpPr>
        <p:grpSpPr>
          <a:xfrm>
            <a:off x="309530" y="2457453"/>
            <a:ext cx="7967693" cy="3686191"/>
            <a:chOff x="523844" y="2386015"/>
            <a:chExt cx="7967693" cy="3686191"/>
          </a:xfrm>
        </p:grpSpPr>
        <p:grpSp>
          <p:nvGrpSpPr>
            <p:cNvPr id="29" name="Group 28"/>
            <p:cNvGrpSpPr/>
            <p:nvPr/>
          </p:nvGrpSpPr>
          <p:grpSpPr>
            <a:xfrm>
              <a:off x="523844" y="2386015"/>
              <a:ext cx="7967693" cy="3686191"/>
              <a:chOff x="666720" y="2214554"/>
              <a:chExt cx="7967693" cy="3686191"/>
            </a:xfrm>
          </p:grpSpPr>
          <p:pic>
            <p:nvPicPr>
              <p:cNvPr id="60417" name="Picture 1"/>
              <p:cNvPicPr>
                <a:picLocks noChangeAspect="1" noChangeArrowheads="1"/>
              </p:cNvPicPr>
              <p:nvPr/>
            </p:nvPicPr>
            <p:blipFill>
              <a:blip r:embed="rId3" cstate="print">
                <a:lum contrast="40000"/>
              </a:blip>
              <a:srcRect/>
              <a:stretch>
                <a:fillRect/>
              </a:stretch>
            </p:blipFill>
            <p:spPr bwMode="auto">
              <a:xfrm>
                <a:off x="666720" y="2214554"/>
                <a:ext cx="7967693" cy="3686191"/>
              </a:xfrm>
              <a:prstGeom prst="rect">
                <a:avLst/>
              </a:prstGeom>
              <a:noFill/>
              <a:ln w="9525">
                <a:noFill/>
                <a:miter lim="800000"/>
                <a:headEnd/>
                <a:tailEnd/>
              </a:ln>
              <a:effectLst/>
            </p:spPr>
          </p:pic>
          <p:sp>
            <p:nvSpPr>
              <p:cNvPr id="23" name="Oval 22"/>
              <p:cNvSpPr/>
              <p:nvPr/>
            </p:nvSpPr>
            <p:spPr>
              <a:xfrm>
                <a:off x="3452802" y="2285992"/>
                <a:ext cx="1571636" cy="78581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Lingkungan</a:t>
                </a:r>
                <a:endParaRPr lang="en-US" sz="1400" b="1" dirty="0">
                  <a:solidFill>
                    <a:schemeClr val="bg1"/>
                  </a:solidFill>
                </a:endParaRPr>
              </a:p>
            </p:txBody>
          </p:sp>
          <p:sp>
            <p:nvSpPr>
              <p:cNvPr id="24" name="Oval 23"/>
              <p:cNvSpPr/>
              <p:nvPr/>
            </p:nvSpPr>
            <p:spPr>
              <a:xfrm>
                <a:off x="5038086" y="2272344"/>
                <a:ext cx="1571636" cy="785818"/>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Material</a:t>
                </a:r>
              </a:p>
            </p:txBody>
          </p:sp>
          <p:sp>
            <p:nvSpPr>
              <p:cNvPr id="25" name="Oval 24"/>
              <p:cNvSpPr/>
              <p:nvPr/>
            </p:nvSpPr>
            <p:spPr>
              <a:xfrm>
                <a:off x="1809728" y="5072074"/>
                <a:ext cx="1643074" cy="78581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Methode</a:t>
                </a:r>
                <a:endParaRPr lang="en-US" sz="1400" b="1" dirty="0">
                  <a:solidFill>
                    <a:schemeClr val="bg1"/>
                  </a:solidFill>
                </a:endParaRPr>
              </a:p>
            </p:txBody>
          </p:sp>
          <p:sp>
            <p:nvSpPr>
              <p:cNvPr id="26" name="Oval 25"/>
              <p:cNvSpPr/>
              <p:nvPr/>
            </p:nvSpPr>
            <p:spPr>
              <a:xfrm>
                <a:off x="3524240" y="5072074"/>
                <a:ext cx="1571636" cy="78581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Machine</a:t>
                </a:r>
              </a:p>
            </p:txBody>
          </p:sp>
          <p:sp>
            <p:nvSpPr>
              <p:cNvPr id="27" name="Oval 26"/>
              <p:cNvSpPr/>
              <p:nvPr/>
            </p:nvSpPr>
            <p:spPr>
              <a:xfrm>
                <a:off x="5051734" y="5072074"/>
                <a:ext cx="1571636" cy="785818"/>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Man</a:t>
                </a:r>
              </a:p>
            </p:txBody>
          </p:sp>
        </p:grpSp>
        <p:cxnSp>
          <p:nvCxnSpPr>
            <p:cNvPr id="44" name="Straight Connector 43"/>
            <p:cNvCxnSpPr/>
            <p:nvPr/>
          </p:nvCxnSpPr>
          <p:spPr>
            <a:xfrm>
              <a:off x="1881166" y="4299904"/>
              <a:ext cx="1152000" cy="0"/>
            </a:xfrm>
            <a:prstGeom prst="line">
              <a:avLst/>
            </a:prstGeom>
            <a:ln w="155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381364" y="4316750"/>
              <a:ext cx="972000" cy="0"/>
            </a:xfrm>
            <a:prstGeom prst="line">
              <a:avLst/>
            </a:prstGeom>
            <a:ln w="155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Cloud Callout 27"/>
          <p:cNvSpPr/>
          <p:nvPr/>
        </p:nvSpPr>
        <p:spPr>
          <a:xfrm>
            <a:off x="7024702" y="2000240"/>
            <a:ext cx="2643206" cy="1357322"/>
          </a:xfrm>
          <a:prstGeom prst="cloudCallout">
            <a:avLst/>
          </a:prstGeom>
          <a:solidFill>
            <a:schemeClr val="bg2"/>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err="1">
                <a:solidFill>
                  <a:srgbClr val="FF0000"/>
                </a:solidFill>
              </a:rPr>
              <a:t>Masakan</a:t>
            </a:r>
            <a:r>
              <a:rPr lang="en-US" sz="1400" b="1" dirty="0">
                <a:solidFill>
                  <a:srgbClr val="FF0000"/>
                </a:solidFill>
              </a:rPr>
              <a:t> yang </a:t>
            </a:r>
            <a:r>
              <a:rPr lang="en-US" sz="1400" b="1" dirty="0" err="1">
                <a:solidFill>
                  <a:srgbClr val="FF0000"/>
                </a:solidFill>
              </a:rPr>
              <a:t>enak</a:t>
            </a:r>
            <a:r>
              <a:rPr lang="en-US" sz="1400" b="1" dirty="0">
                <a:solidFill>
                  <a:srgbClr val="FF0000"/>
                </a:solidFill>
              </a:rPr>
              <a:t> </a:t>
            </a:r>
          </a:p>
          <a:p>
            <a:pPr algn="ctr"/>
            <a:r>
              <a:rPr lang="en-US" sz="1400" b="1" dirty="0" err="1">
                <a:solidFill>
                  <a:srgbClr val="FF0000"/>
                </a:solidFill>
              </a:rPr>
              <a:t>dan</a:t>
            </a:r>
            <a:r>
              <a:rPr lang="en-US" sz="1400" b="1" dirty="0">
                <a:solidFill>
                  <a:srgbClr val="FF0000"/>
                </a:solidFill>
              </a:rPr>
              <a:t> </a:t>
            </a:r>
            <a:r>
              <a:rPr lang="en-US" sz="1400" b="1" dirty="0" err="1">
                <a:solidFill>
                  <a:srgbClr val="FF0000"/>
                </a:solidFill>
              </a:rPr>
              <a:t>rasanya</a:t>
            </a:r>
            <a:r>
              <a:rPr lang="en-US" sz="1400" b="1" dirty="0">
                <a:solidFill>
                  <a:srgbClr val="FF0000"/>
                </a:solidFill>
              </a:rPr>
              <a:t> </a:t>
            </a:r>
            <a:r>
              <a:rPr lang="en-US" sz="1400" b="1" dirty="0" err="1">
                <a:solidFill>
                  <a:srgbClr val="FF0000"/>
                </a:solidFill>
              </a:rPr>
              <a:t>stabil</a:t>
            </a:r>
            <a:endParaRPr lang="en-US" sz="1400" b="1" dirty="0">
              <a:solidFill>
                <a:srgbClr val="FF0000"/>
              </a:solidFill>
            </a:endParaRPr>
          </a:p>
          <a:p>
            <a:pPr algn="ctr"/>
            <a:r>
              <a:rPr lang="en-US" sz="1400" b="1" dirty="0" err="1">
                <a:solidFill>
                  <a:srgbClr val="FF0000"/>
                </a:solidFill>
              </a:rPr>
              <a:t>sama</a:t>
            </a:r>
            <a:r>
              <a:rPr lang="en-US" sz="1400" b="1" dirty="0">
                <a:solidFill>
                  <a:srgbClr val="FF0000"/>
                </a:solidFill>
              </a:rPr>
              <a:t> </a:t>
            </a:r>
            <a:r>
              <a:rPr lang="en-US" sz="1400" b="1" dirty="0" err="1">
                <a:solidFill>
                  <a:srgbClr val="FF0000"/>
                </a:solidFill>
              </a:rPr>
              <a:t>di</a:t>
            </a:r>
            <a:r>
              <a:rPr lang="en-US" sz="1400" b="1" dirty="0">
                <a:solidFill>
                  <a:srgbClr val="FF0000"/>
                </a:solidFill>
              </a:rPr>
              <a:t> </a:t>
            </a:r>
            <a:r>
              <a:rPr lang="en-US" sz="1400" b="1" dirty="0" err="1">
                <a:solidFill>
                  <a:srgbClr val="FF0000"/>
                </a:solidFill>
              </a:rPr>
              <a:t>setiap</a:t>
            </a:r>
            <a:r>
              <a:rPr lang="en-US" sz="1400" b="1" dirty="0">
                <a:solidFill>
                  <a:srgbClr val="FF0000"/>
                </a:solidFill>
              </a:rPr>
              <a:t> Outlet</a:t>
            </a:r>
          </a:p>
        </p:txBody>
      </p:sp>
      <p:sp>
        <p:nvSpPr>
          <p:cNvPr id="34" name="TextBox 33"/>
          <p:cNvSpPr txBox="1"/>
          <p:nvPr/>
        </p:nvSpPr>
        <p:spPr>
          <a:xfrm>
            <a:off x="4381496" y="4572008"/>
            <a:ext cx="1643074" cy="461665"/>
          </a:xfrm>
          <a:prstGeom prst="rect">
            <a:avLst/>
          </a:prstGeom>
          <a:noFill/>
        </p:spPr>
        <p:txBody>
          <a:bodyPr wrap="square" rtlCol="0">
            <a:spAutoFit/>
          </a:bodyPr>
          <a:lstStyle/>
          <a:p>
            <a:r>
              <a:rPr lang="en-US" sz="1200" b="1" dirty="0" err="1"/>
              <a:t>Kompetensi</a:t>
            </a:r>
            <a:r>
              <a:rPr lang="en-US" sz="1200" b="1" dirty="0"/>
              <a:t> </a:t>
            </a:r>
            <a:r>
              <a:rPr lang="en-US" sz="1200" b="1" dirty="0" err="1"/>
              <a:t>Manusia</a:t>
            </a:r>
            <a:endParaRPr lang="en-US" sz="1200" b="1" dirty="0"/>
          </a:p>
        </p:txBody>
      </p:sp>
      <p:cxnSp>
        <p:nvCxnSpPr>
          <p:cNvPr id="36" name="Straight Arrow Connector 35"/>
          <p:cNvCxnSpPr/>
          <p:nvPr/>
        </p:nvCxnSpPr>
        <p:spPr>
          <a:xfrm rot="10800000">
            <a:off x="5238752" y="4929198"/>
            <a:ext cx="285752" cy="1428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0800000">
            <a:off x="3881430" y="5000636"/>
            <a:ext cx="285752" cy="1428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24174" y="4500570"/>
            <a:ext cx="1143008" cy="646331"/>
          </a:xfrm>
          <a:prstGeom prst="rect">
            <a:avLst/>
          </a:prstGeom>
          <a:noFill/>
        </p:spPr>
        <p:txBody>
          <a:bodyPr wrap="square" rtlCol="0">
            <a:spAutoFit/>
          </a:bodyPr>
          <a:lstStyle/>
          <a:p>
            <a:r>
              <a:rPr lang="nn-NO" sz="1200" b="1" dirty="0"/>
              <a:t>Mesin dan Infrastruktur yang baik</a:t>
            </a:r>
          </a:p>
        </p:txBody>
      </p:sp>
      <p:cxnSp>
        <p:nvCxnSpPr>
          <p:cNvPr id="41" name="Straight Arrow Connector 40"/>
          <p:cNvCxnSpPr/>
          <p:nvPr/>
        </p:nvCxnSpPr>
        <p:spPr>
          <a:xfrm rot="10800000">
            <a:off x="2524108" y="5000636"/>
            <a:ext cx="285752" cy="1428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424538" y="3377532"/>
            <a:ext cx="1714512" cy="923330"/>
          </a:xfrm>
          <a:prstGeom prst="rect">
            <a:avLst/>
          </a:prstGeom>
          <a:noFill/>
        </p:spPr>
        <p:txBody>
          <a:bodyPr wrap="square" rtlCol="0">
            <a:spAutoFit/>
          </a:bodyPr>
          <a:lstStyle/>
          <a:p>
            <a:r>
              <a:rPr lang="en-US" sz="1200" b="1" dirty="0" err="1"/>
              <a:t>Lingkungan</a:t>
            </a:r>
            <a:r>
              <a:rPr lang="en-US" sz="1200" b="1" dirty="0"/>
              <a:t> </a:t>
            </a:r>
            <a:r>
              <a:rPr lang="en-US" sz="1200" b="1" dirty="0" err="1"/>
              <a:t>Kerja</a:t>
            </a:r>
            <a:r>
              <a:rPr lang="en-US" sz="1200" b="1" dirty="0"/>
              <a:t> yang </a:t>
            </a:r>
            <a:r>
              <a:rPr lang="en-US" sz="1200" b="1" dirty="0" err="1"/>
              <a:t>mampu</a:t>
            </a:r>
            <a:r>
              <a:rPr lang="en-US" sz="1200" b="1" dirty="0"/>
              <a:t> </a:t>
            </a:r>
            <a:r>
              <a:rPr lang="en-US" sz="1200" b="1" dirty="0" err="1"/>
              <a:t>menjaga</a:t>
            </a:r>
            <a:r>
              <a:rPr lang="en-US" sz="1200" b="1" dirty="0"/>
              <a:t> </a:t>
            </a:r>
            <a:r>
              <a:rPr lang="en-US" sz="1200" b="1" dirty="0" err="1"/>
              <a:t>kualitas</a:t>
            </a:r>
            <a:endParaRPr lang="en-US" sz="1200" b="1" dirty="0"/>
          </a:p>
          <a:p>
            <a:endParaRPr lang="en-US" b="1" dirty="0"/>
          </a:p>
        </p:txBody>
      </p:sp>
      <p:cxnSp>
        <p:nvCxnSpPr>
          <p:cNvPr id="48" name="Straight Arrow Connector 47"/>
          <p:cNvCxnSpPr/>
          <p:nvPr/>
        </p:nvCxnSpPr>
        <p:spPr>
          <a:xfrm rot="10800000">
            <a:off x="3881430" y="3857628"/>
            <a:ext cx="285752" cy="1428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0800000">
            <a:off x="5238752" y="3857628"/>
            <a:ext cx="285752" cy="1428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595414" y="4660952"/>
            <a:ext cx="1357322" cy="553998"/>
          </a:xfrm>
          <a:prstGeom prst="rect">
            <a:avLst/>
          </a:prstGeom>
          <a:noFill/>
        </p:spPr>
        <p:txBody>
          <a:bodyPr wrap="square" rtlCol="0">
            <a:spAutoFit/>
          </a:bodyPr>
          <a:lstStyle/>
          <a:p>
            <a:r>
              <a:rPr lang="en-US" sz="1200" b="1" dirty="0"/>
              <a:t>Standard </a:t>
            </a:r>
            <a:r>
              <a:rPr lang="en-US" sz="1200" b="1" dirty="0" err="1"/>
              <a:t>Resep</a:t>
            </a:r>
            <a:endParaRPr lang="en-US" sz="1200" b="1" dirty="0"/>
          </a:p>
          <a:p>
            <a:endParaRPr lang="en-US" dirty="0"/>
          </a:p>
        </p:txBody>
      </p:sp>
      <p:sp>
        <p:nvSpPr>
          <p:cNvPr id="51" name="TextBox 50"/>
          <p:cNvSpPr txBox="1"/>
          <p:nvPr/>
        </p:nvSpPr>
        <p:spPr>
          <a:xfrm>
            <a:off x="4524372" y="3505802"/>
            <a:ext cx="928694" cy="923330"/>
          </a:xfrm>
          <a:prstGeom prst="rect">
            <a:avLst/>
          </a:prstGeom>
          <a:noFill/>
        </p:spPr>
        <p:txBody>
          <a:bodyPr wrap="square" rtlCol="0">
            <a:spAutoFit/>
          </a:bodyPr>
          <a:lstStyle/>
          <a:p>
            <a:r>
              <a:rPr lang="en-US" sz="1200" b="1" dirty="0" err="1"/>
              <a:t>Kontrol</a:t>
            </a:r>
            <a:r>
              <a:rPr lang="en-US" sz="1200" b="1" dirty="0"/>
              <a:t> </a:t>
            </a:r>
            <a:r>
              <a:rPr lang="en-US" sz="1200" b="1" dirty="0" err="1"/>
              <a:t>Kualitas</a:t>
            </a:r>
            <a:r>
              <a:rPr lang="en-US" sz="1200" b="1" dirty="0"/>
              <a:t> Material</a:t>
            </a:r>
          </a:p>
          <a:p>
            <a:endParaRPr lang="en-US" dirty="0"/>
          </a:p>
        </p:txBody>
      </p:sp>
      <p:sp>
        <p:nvSpPr>
          <p:cNvPr id="2" name="Footer Placeholder 1"/>
          <p:cNvSpPr>
            <a:spLocks noGrp="1"/>
          </p:cNvSpPr>
          <p:nvPr>
            <p:ph type="ftr" sz="quarter" idx="11"/>
          </p:nvPr>
        </p:nvSpPr>
        <p:spPr/>
        <p:txBody>
          <a:bodyPr/>
          <a:lstStyle/>
          <a:p>
            <a:pPr>
              <a:defRPr/>
            </a:pPr>
            <a:r>
              <a:rPr lang="en-US"/>
              <a:t>ISO 14001:2015 2/Rev 01 © Copyright, Sentral Sistem, Okt 2016</a:t>
            </a:r>
          </a:p>
        </p:txBody>
      </p:sp>
    </p:spTree>
    <p:extLst>
      <p:ext uri="{BB962C8B-B14F-4D97-AF65-F5344CB8AC3E}">
        <p14:creationId xmlns:p14="http://schemas.microsoft.com/office/powerpoint/2010/main" val="34577756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01380"/>
                                        </p:tgtEl>
                                        <p:attrNameLst>
                                          <p:attrName>style.visibility</p:attrName>
                                        </p:attrNameLst>
                                      </p:cBhvr>
                                      <p:to>
                                        <p:strVal val="visible"/>
                                      </p:to>
                                    </p:set>
                                    <p:anim calcmode="lin" valueType="num">
                                      <p:cBhvr>
                                        <p:cTn id="7" dur="2000" fill="hold"/>
                                        <p:tgtEl>
                                          <p:spTgt spid="101380"/>
                                        </p:tgtEl>
                                        <p:attrNameLst>
                                          <p:attrName>ppt_w</p:attrName>
                                        </p:attrNameLst>
                                      </p:cBhvr>
                                      <p:tavLst>
                                        <p:tav tm="0">
                                          <p:val>
                                            <p:strVal val="#ppt_w*0.70"/>
                                          </p:val>
                                        </p:tav>
                                        <p:tav tm="100000">
                                          <p:val>
                                            <p:strVal val="#ppt_w"/>
                                          </p:val>
                                        </p:tav>
                                      </p:tavLst>
                                    </p:anim>
                                    <p:anim calcmode="lin" valueType="num">
                                      <p:cBhvr>
                                        <p:cTn id="8" dur="2000" fill="hold"/>
                                        <p:tgtEl>
                                          <p:spTgt spid="101380"/>
                                        </p:tgtEl>
                                        <p:attrNameLst>
                                          <p:attrName>ppt_h</p:attrName>
                                        </p:attrNameLst>
                                      </p:cBhvr>
                                      <p:tavLst>
                                        <p:tav tm="0">
                                          <p:val>
                                            <p:strVal val="#ppt_h"/>
                                          </p:val>
                                        </p:tav>
                                        <p:tav tm="100000">
                                          <p:val>
                                            <p:strVal val="#ppt_h"/>
                                          </p:val>
                                        </p:tav>
                                      </p:tavLst>
                                    </p:anim>
                                    <p:animEffect transition="in" filter="fade">
                                      <p:cBhvr>
                                        <p:cTn id="9" dur="20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r="18469"/>
          <a:stretch/>
        </p:blipFill>
        <p:spPr>
          <a:xfrm flipH="1">
            <a:off x="6448426" y="3782449"/>
            <a:ext cx="3476624" cy="3876675"/>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Rectangle 2"/>
          <p:cNvSpPr/>
          <p:nvPr/>
        </p:nvSpPr>
        <p:spPr>
          <a:xfrm>
            <a:off x="0" y="-1"/>
            <a:ext cx="3316475" cy="41522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7.4 </a:t>
            </a:r>
            <a:r>
              <a:rPr lang="en-US" sz="2000" b="1" dirty="0" err="1">
                <a:solidFill>
                  <a:schemeClr val="bg1"/>
                </a:solidFill>
                <a:latin typeface="Arial Narrow" pitchFamily="34" charset="0"/>
              </a:rPr>
              <a:t>Komunikasi</a:t>
            </a:r>
            <a:endParaRPr lang="en-US" sz="2000" b="1" dirty="0">
              <a:solidFill>
                <a:schemeClr val="bg1"/>
              </a:solidFill>
              <a:latin typeface="Arial Narrow" pitchFamily="34" charset="0"/>
            </a:endParaRPr>
          </a:p>
        </p:txBody>
      </p:sp>
      <p:sp>
        <p:nvSpPr>
          <p:cNvPr id="4" name="Half Frame 3"/>
          <p:cNvSpPr/>
          <p:nvPr/>
        </p:nvSpPr>
        <p:spPr>
          <a:xfrm rot="7845393">
            <a:off x="8944482" y="57777"/>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Half Frame 4"/>
          <p:cNvSpPr/>
          <p:nvPr/>
        </p:nvSpPr>
        <p:spPr>
          <a:xfrm rot="7845393">
            <a:off x="9126862" y="54340"/>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Half Frame 5"/>
          <p:cNvSpPr/>
          <p:nvPr/>
        </p:nvSpPr>
        <p:spPr>
          <a:xfrm rot="7845393">
            <a:off x="9309242" y="50903"/>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p:cNvCxnSpPr/>
          <p:nvPr/>
        </p:nvCxnSpPr>
        <p:spPr>
          <a:xfrm>
            <a:off x="3449370" y="209862"/>
            <a:ext cx="5533125" cy="0"/>
          </a:xfrm>
          <a:prstGeom prst="line">
            <a:avLst/>
          </a:prstGeom>
          <a:ln/>
        </p:spPr>
        <p:style>
          <a:lnRef idx="3">
            <a:schemeClr val="accent5"/>
          </a:lnRef>
          <a:fillRef idx="0">
            <a:schemeClr val="accent5"/>
          </a:fillRef>
          <a:effectRef idx="2">
            <a:schemeClr val="accent5"/>
          </a:effectRef>
          <a:fontRef idx="minor">
            <a:schemeClr val="tx1"/>
          </a:fontRef>
        </p:style>
      </p:cxnSp>
      <p:sp>
        <p:nvSpPr>
          <p:cNvPr id="8" name="Flowchart: Process 7"/>
          <p:cNvSpPr/>
          <p:nvPr/>
        </p:nvSpPr>
        <p:spPr>
          <a:xfrm>
            <a:off x="4726931" y="2499351"/>
            <a:ext cx="1864369" cy="711963"/>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PROSES KOMUNIKASI (7.4.1)</a:t>
            </a:r>
          </a:p>
        </p:txBody>
      </p:sp>
      <p:sp>
        <p:nvSpPr>
          <p:cNvPr id="9" name="TextBox 8"/>
          <p:cNvSpPr txBox="1"/>
          <p:nvPr/>
        </p:nvSpPr>
        <p:spPr>
          <a:xfrm>
            <a:off x="203309" y="643375"/>
            <a:ext cx="7418011" cy="923330"/>
          </a:xfrm>
          <a:prstGeom prst="rect">
            <a:avLst/>
          </a:prstGeom>
          <a:solidFill>
            <a:schemeClr val="accent5">
              <a:lumMod val="40000"/>
              <a:lumOff val="60000"/>
            </a:schemeClr>
          </a:solidFill>
          <a:ln w="28575">
            <a:prstDash val="dash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err="1"/>
              <a:t>Organisasi</a:t>
            </a:r>
            <a:r>
              <a:rPr lang="en-US" sz="1800" dirty="0"/>
              <a:t> </a:t>
            </a:r>
            <a:r>
              <a:rPr lang="en-US" sz="1800" dirty="0" err="1"/>
              <a:t>harus</a:t>
            </a:r>
            <a:r>
              <a:rPr lang="en-US" sz="1800" dirty="0"/>
              <a:t> </a:t>
            </a:r>
            <a:r>
              <a:rPr lang="en-US" sz="1800" dirty="0" err="1"/>
              <a:t>menetapkan</a:t>
            </a:r>
            <a:r>
              <a:rPr lang="en-US" sz="1800" dirty="0"/>
              <a:t>, </a:t>
            </a:r>
            <a:r>
              <a:rPr lang="en-US" sz="1800" dirty="0" err="1"/>
              <a:t>menerapkan</a:t>
            </a:r>
            <a:r>
              <a:rPr lang="en-US" sz="1800" dirty="0"/>
              <a:t>, </a:t>
            </a:r>
            <a:r>
              <a:rPr lang="en-US" sz="1800" dirty="0" err="1"/>
              <a:t>dan</a:t>
            </a:r>
            <a:r>
              <a:rPr lang="en-US" sz="1800" dirty="0"/>
              <a:t> </a:t>
            </a:r>
            <a:r>
              <a:rPr lang="en-US" sz="1800" dirty="0" err="1"/>
              <a:t>memelihara</a:t>
            </a:r>
            <a:r>
              <a:rPr lang="en-US" sz="1800" dirty="0"/>
              <a:t> proses yang </a:t>
            </a:r>
            <a:r>
              <a:rPr lang="en-US" sz="1800" dirty="0" err="1"/>
              <a:t>diperlukan</a:t>
            </a:r>
            <a:r>
              <a:rPr lang="en-US" sz="1800" dirty="0"/>
              <a:t> </a:t>
            </a:r>
            <a:r>
              <a:rPr lang="en-US" sz="1800" dirty="0" err="1"/>
              <a:t>untuk</a:t>
            </a:r>
            <a:r>
              <a:rPr lang="en-US" sz="1800" dirty="0"/>
              <a:t> </a:t>
            </a:r>
            <a:r>
              <a:rPr lang="en-US" sz="1800" dirty="0" err="1"/>
              <a:t>komunikasi</a:t>
            </a:r>
            <a:r>
              <a:rPr lang="en-US" sz="1800" dirty="0"/>
              <a:t> internal </a:t>
            </a:r>
            <a:r>
              <a:rPr lang="en-US" sz="1800" dirty="0" err="1"/>
              <a:t>dan</a:t>
            </a:r>
            <a:r>
              <a:rPr lang="en-US" sz="1800" dirty="0"/>
              <a:t> </a:t>
            </a:r>
            <a:r>
              <a:rPr lang="en-US" sz="1800" dirty="0" err="1"/>
              <a:t>eksternal</a:t>
            </a:r>
            <a:r>
              <a:rPr lang="en-US" sz="1800" dirty="0"/>
              <a:t> yang </a:t>
            </a:r>
            <a:r>
              <a:rPr lang="en-US" sz="1800" dirty="0" err="1"/>
              <a:t>relevan</a:t>
            </a:r>
            <a:r>
              <a:rPr lang="en-US" sz="1800" dirty="0"/>
              <a:t> </a:t>
            </a:r>
            <a:r>
              <a:rPr lang="en-US" sz="1800" dirty="0" err="1"/>
              <a:t>dengan</a:t>
            </a:r>
            <a:r>
              <a:rPr lang="en-US" sz="1800" dirty="0"/>
              <a:t> </a:t>
            </a:r>
            <a:r>
              <a:rPr lang="en-US" sz="1800" dirty="0" err="1"/>
              <a:t>sistem</a:t>
            </a:r>
            <a:r>
              <a:rPr lang="en-US" sz="1800" dirty="0"/>
              <a:t> </a:t>
            </a:r>
            <a:r>
              <a:rPr lang="en-US" sz="1800" dirty="0" err="1"/>
              <a:t>manajemen</a:t>
            </a:r>
            <a:r>
              <a:rPr lang="en-US" sz="1800" dirty="0"/>
              <a:t> </a:t>
            </a:r>
            <a:r>
              <a:rPr lang="en-US" sz="1800" dirty="0" err="1"/>
              <a:t>lingkungan</a:t>
            </a:r>
            <a:endParaRPr lang="en-US" sz="18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1264904">
            <a:off x="563516" y="1423015"/>
            <a:ext cx="558943" cy="879608"/>
          </a:xfrm>
          <a:prstGeom prst="rect">
            <a:avLst/>
          </a:prstGeom>
        </p:spPr>
      </p:pic>
      <p:sp>
        <p:nvSpPr>
          <p:cNvPr id="12" name="TextBox 11"/>
          <p:cNvSpPr txBox="1"/>
          <p:nvPr/>
        </p:nvSpPr>
        <p:spPr>
          <a:xfrm>
            <a:off x="450960" y="2335411"/>
            <a:ext cx="3781801" cy="1477328"/>
          </a:xfrm>
          <a:prstGeom prst="rect">
            <a:avLst/>
          </a:prstGeom>
          <a:solidFill>
            <a:schemeClr val="accent4">
              <a:lumMod val="40000"/>
              <a:lumOff val="6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err="1"/>
              <a:t>Termasuk</a:t>
            </a:r>
            <a:r>
              <a:rPr lang="en-US" sz="1800" dirty="0"/>
              <a:t> :</a:t>
            </a:r>
          </a:p>
          <a:p>
            <a:pPr marL="342900" indent="-342900">
              <a:buFont typeface="+mj-lt"/>
              <a:buAutoNum type="alphaLcParenR"/>
            </a:pPr>
            <a:r>
              <a:rPr lang="en-US" sz="1800" dirty="0" err="1"/>
              <a:t>apa</a:t>
            </a:r>
            <a:r>
              <a:rPr lang="en-US" sz="1800" dirty="0"/>
              <a:t> yang </a:t>
            </a:r>
            <a:r>
              <a:rPr lang="en-US" sz="1800" dirty="0" err="1"/>
              <a:t>akan</a:t>
            </a:r>
            <a:r>
              <a:rPr lang="en-US" sz="1800" dirty="0"/>
              <a:t> </a:t>
            </a:r>
            <a:r>
              <a:rPr lang="en-US" sz="1800" dirty="0" err="1"/>
              <a:t>dikomunikasikan</a:t>
            </a:r>
            <a:r>
              <a:rPr lang="en-US" sz="1800" dirty="0"/>
              <a:t> </a:t>
            </a:r>
          </a:p>
          <a:p>
            <a:pPr marL="342900" indent="-342900">
              <a:buFont typeface="+mj-lt"/>
              <a:buAutoNum type="alphaLcParenR"/>
            </a:pPr>
            <a:r>
              <a:rPr lang="en-US" sz="1800" dirty="0" err="1"/>
              <a:t>kapan</a:t>
            </a:r>
            <a:r>
              <a:rPr lang="en-US" sz="1800" dirty="0"/>
              <a:t> </a:t>
            </a:r>
            <a:r>
              <a:rPr lang="en-US" sz="1800" dirty="0" err="1"/>
              <a:t>dikomunikasikan</a:t>
            </a:r>
            <a:endParaRPr lang="en-US" sz="1800" dirty="0"/>
          </a:p>
          <a:p>
            <a:pPr marL="342900" indent="-342900">
              <a:buFont typeface="+mj-lt"/>
              <a:buAutoNum type="alphaLcParenR"/>
            </a:pPr>
            <a:r>
              <a:rPr lang="en-US" sz="1800" dirty="0" err="1"/>
              <a:t>dengan</a:t>
            </a:r>
            <a:r>
              <a:rPr lang="en-US" sz="1800" dirty="0"/>
              <a:t> </a:t>
            </a:r>
            <a:r>
              <a:rPr lang="en-US" sz="1800" dirty="0" err="1"/>
              <a:t>siapa</a:t>
            </a:r>
            <a:r>
              <a:rPr lang="en-US" sz="1800" dirty="0"/>
              <a:t> </a:t>
            </a:r>
            <a:r>
              <a:rPr lang="en-US" sz="1800" dirty="0" err="1"/>
              <a:t>dikomunikasikan</a:t>
            </a:r>
            <a:endParaRPr lang="en-US" sz="1800" dirty="0"/>
          </a:p>
          <a:p>
            <a:pPr marL="342900" indent="-342900">
              <a:buFont typeface="+mj-lt"/>
              <a:buAutoNum type="alphaLcParenR"/>
            </a:pPr>
            <a:r>
              <a:rPr lang="en-US" sz="1800" dirty="0" err="1"/>
              <a:t>bagaimana</a:t>
            </a:r>
            <a:r>
              <a:rPr lang="en-US" sz="1800" dirty="0"/>
              <a:t> </a:t>
            </a:r>
            <a:r>
              <a:rPr lang="en-US" sz="1800" dirty="0" err="1"/>
              <a:t>dikomunikasikan</a:t>
            </a:r>
            <a:endParaRPr lang="en-US" sz="1800" dirty="0"/>
          </a:p>
        </p:txBody>
      </p:sp>
      <p:sp>
        <p:nvSpPr>
          <p:cNvPr id="13" name="TextBox 12"/>
          <p:cNvSpPr txBox="1"/>
          <p:nvPr/>
        </p:nvSpPr>
        <p:spPr>
          <a:xfrm>
            <a:off x="1296668" y="4143960"/>
            <a:ext cx="3990974" cy="1754326"/>
          </a:xfrm>
          <a:prstGeom prst="rect">
            <a:avLst/>
          </a:prstGeom>
          <a:solidFill>
            <a:schemeClr val="accent6">
              <a:lumMod val="40000"/>
              <a:lumOff val="6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mj-lt"/>
              <a:buAutoNum type="alphaLcParenR"/>
            </a:pPr>
            <a:r>
              <a:rPr lang="en-US" sz="1800" dirty="0" err="1"/>
              <a:t>mempertimbangkan</a:t>
            </a:r>
            <a:r>
              <a:rPr lang="en-US" sz="1800" dirty="0"/>
              <a:t> </a:t>
            </a:r>
            <a:r>
              <a:rPr lang="en-US" sz="1800" dirty="0" err="1"/>
              <a:t>kewajiban</a:t>
            </a:r>
            <a:r>
              <a:rPr lang="en-US" sz="1800" dirty="0"/>
              <a:t> </a:t>
            </a:r>
            <a:r>
              <a:rPr lang="en-US" sz="1800" dirty="0" err="1"/>
              <a:t>penaatan</a:t>
            </a:r>
            <a:endParaRPr lang="en-US" sz="1800" dirty="0"/>
          </a:p>
          <a:p>
            <a:pPr marL="342900" indent="-342900">
              <a:buFont typeface="+mj-lt"/>
              <a:buAutoNum type="alphaLcParenR"/>
            </a:pPr>
            <a:r>
              <a:rPr lang="en-US" sz="1800" dirty="0" err="1"/>
              <a:t>memastikan</a:t>
            </a:r>
            <a:r>
              <a:rPr lang="en-US" sz="1800" dirty="0"/>
              <a:t> </a:t>
            </a:r>
            <a:r>
              <a:rPr lang="en-US" sz="1800" dirty="0" err="1"/>
              <a:t>informasi</a:t>
            </a:r>
            <a:r>
              <a:rPr lang="en-US" sz="1800" dirty="0"/>
              <a:t> </a:t>
            </a:r>
            <a:r>
              <a:rPr lang="en-US" sz="1800" dirty="0" err="1"/>
              <a:t>lingkungan</a:t>
            </a:r>
            <a:r>
              <a:rPr lang="en-US" sz="1800" dirty="0"/>
              <a:t> yang </a:t>
            </a:r>
            <a:r>
              <a:rPr lang="en-US" sz="1800" dirty="0" err="1"/>
              <a:t>dikomunikasikan</a:t>
            </a:r>
            <a:r>
              <a:rPr lang="en-US" sz="1800" dirty="0"/>
              <a:t> </a:t>
            </a:r>
            <a:r>
              <a:rPr lang="en-US" sz="1800" dirty="0" err="1"/>
              <a:t>konsisten</a:t>
            </a:r>
            <a:r>
              <a:rPr lang="en-US" sz="1800" dirty="0"/>
              <a:t> </a:t>
            </a:r>
            <a:r>
              <a:rPr lang="en-US" sz="1800" dirty="0" err="1"/>
              <a:t>dengan</a:t>
            </a:r>
            <a:r>
              <a:rPr lang="en-US" sz="1800" dirty="0"/>
              <a:t> </a:t>
            </a:r>
            <a:r>
              <a:rPr lang="en-US" sz="1800" dirty="0" err="1"/>
              <a:t>informasi</a:t>
            </a:r>
            <a:r>
              <a:rPr lang="en-US" sz="1800" dirty="0"/>
              <a:t> yang </a:t>
            </a:r>
            <a:r>
              <a:rPr lang="en-US" sz="1800" dirty="0" err="1"/>
              <a:t>dihasilkan</a:t>
            </a:r>
            <a:r>
              <a:rPr lang="en-US" sz="1800" dirty="0"/>
              <a:t> </a:t>
            </a:r>
            <a:r>
              <a:rPr lang="en-US" sz="1800" dirty="0" err="1"/>
              <a:t>didalam</a:t>
            </a:r>
            <a:r>
              <a:rPr lang="en-US" sz="1800" dirty="0"/>
              <a:t> SML </a:t>
            </a:r>
            <a:r>
              <a:rPr lang="en-US" sz="1800" dirty="0" err="1"/>
              <a:t>dan</a:t>
            </a:r>
            <a:r>
              <a:rPr lang="en-US" sz="1800" dirty="0"/>
              <a:t> </a:t>
            </a:r>
            <a:r>
              <a:rPr lang="en-US" sz="1800" dirty="0" err="1"/>
              <a:t>dapat</a:t>
            </a:r>
            <a:r>
              <a:rPr lang="en-US" sz="1800" dirty="0"/>
              <a:t> </a:t>
            </a:r>
            <a:r>
              <a:rPr lang="en-US" sz="1800" dirty="0" err="1"/>
              <a:t>diandalkan</a:t>
            </a:r>
            <a:endParaRPr lang="en-US" sz="1800" dirty="0"/>
          </a:p>
        </p:txBody>
      </p:sp>
      <p:sp>
        <p:nvSpPr>
          <p:cNvPr id="14" name="Right Arrow 13"/>
          <p:cNvSpPr/>
          <p:nvPr/>
        </p:nvSpPr>
        <p:spPr>
          <a:xfrm>
            <a:off x="4337505" y="2302542"/>
            <a:ext cx="284682" cy="1269959"/>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077579" flipH="1">
            <a:off x="4361527" y="3381437"/>
            <a:ext cx="1533268" cy="740166"/>
          </a:xfrm>
          <a:prstGeom prst="rect">
            <a:avLst/>
          </a:prstGeom>
        </p:spPr>
      </p:pic>
      <p:cxnSp>
        <p:nvCxnSpPr>
          <p:cNvPr id="16" name="Shape 78"/>
          <p:cNvCxnSpPr>
            <a:stCxn id="8" idx="3"/>
            <a:endCxn id="19" idx="1"/>
          </p:cNvCxnSpPr>
          <p:nvPr/>
        </p:nvCxnSpPr>
        <p:spPr>
          <a:xfrm flipV="1">
            <a:off x="6591300" y="2212298"/>
            <a:ext cx="393460" cy="643035"/>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Flowchart: Process 18"/>
          <p:cNvSpPr/>
          <p:nvPr/>
        </p:nvSpPr>
        <p:spPr>
          <a:xfrm>
            <a:off x="6984760" y="1961645"/>
            <a:ext cx="1864104" cy="501306"/>
          </a:xfrm>
          <a:prstGeom prst="flowChartProcess">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Internal (7.4.2)</a:t>
            </a:r>
          </a:p>
        </p:txBody>
      </p:sp>
      <p:sp>
        <p:nvSpPr>
          <p:cNvPr id="22" name="Flowchart: Process 21"/>
          <p:cNvSpPr/>
          <p:nvPr/>
        </p:nvSpPr>
        <p:spPr>
          <a:xfrm>
            <a:off x="7013461" y="4666138"/>
            <a:ext cx="1864104" cy="501306"/>
          </a:xfrm>
          <a:prstGeom prst="flowChartProcess">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Eksternal</a:t>
            </a:r>
            <a:r>
              <a:rPr lang="en-US" sz="2000" dirty="0">
                <a:solidFill>
                  <a:schemeClr val="tx1"/>
                </a:solidFill>
              </a:rPr>
              <a:t> (7.4.3)</a:t>
            </a:r>
          </a:p>
        </p:txBody>
      </p:sp>
      <p:cxnSp>
        <p:nvCxnSpPr>
          <p:cNvPr id="23" name="Shape 78"/>
          <p:cNvCxnSpPr>
            <a:stCxn id="8" idx="3"/>
            <a:endCxn id="22" idx="1"/>
          </p:cNvCxnSpPr>
          <p:nvPr/>
        </p:nvCxnSpPr>
        <p:spPr>
          <a:xfrm>
            <a:off x="6591300" y="2855333"/>
            <a:ext cx="422161" cy="206145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013461" y="2518816"/>
            <a:ext cx="2686330" cy="1815882"/>
          </a:xfrm>
          <a:prstGeom prst="rect">
            <a:avLst/>
          </a:prstGeom>
          <a:solidFill>
            <a:schemeClr val="accent3">
              <a:lumMod val="60000"/>
              <a:lumOff val="4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pPr marL="171450" indent="-171450">
              <a:buFont typeface="+mj-lt"/>
              <a:buAutoNum type="alphaLcParenR"/>
            </a:pPr>
            <a:r>
              <a:rPr lang="en-US" sz="1400" dirty="0" err="1"/>
              <a:t>melakukan</a:t>
            </a:r>
            <a:r>
              <a:rPr lang="en-US" sz="1400" dirty="0"/>
              <a:t> </a:t>
            </a:r>
            <a:r>
              <a:rPr lang="en-US" sz="1400" dirty="0" err="1"/>
              <a:t>komunikasi</a:t>
            </a:r>
            <a:r>
              <a:rPr lang="en-US" sz="1400" dirty="0"/>
              <a:t> </a:t>
            </a:r>
            <a:r>
              <a:rPr lang="en-US" sz="1400" dirty="0" err="1"/>
              <a:t>diantara</a:t>
            </a:r>
            <a:r>
              <a:rPr lang="en-US" sz="1400" dirty="0"/>
              <a:t> </a:t>
            </a:r>
            <a:r>
              <a:rPr lang="en-US" sz="1400" dirty="0" err="1"/>
              <a:t>berbagai</a:t>
            </a:r>
            <a:r>
              <a:rPr lang="en-US" sz="1400" dirty="0"/>
              <a:t> </a:t>
            </a:r>
            <a:r>
              <a:rPr lang="en-US" sz="1400" dirty="0" err="1"/>
              <a:t>tingkat</a:t>
            </a:r>
            <a:r>
              <a:rPr lang="en-US" sz="1400" dirty="0"/>
              <a:t> </a:t>
            </a:r>
            <a:r>
              <a:rPr lang="en-US" sz="1400" dirty="0" err="1"/>
              <a:t>dan</a:t>
            </a:r>
            <a:r>
              <a:rPr lang="en-US" sz="1400" dirty="0"/>
              <a:t> </a:t>
            </a:r>
            <a:r>
              <a:rPr lang="en-US" sz="1400" dirty="0" err="1"/>
              <a:t>fungsi</a:t>
            </a:r>
            <a:r>
              <a:rPr lang="en-US" sz="1400" dirty="0"/>
              <a:t> </a:t>
            </a:r>
            <a:r>
              <a:rPr lang="en-US" sz="1400" dirty="0" err="1"/>
              <a:t>organisasi</a:t>
            </a:r>
            <a:r>
              <a:rPr lang="en-US" sz="1400" dirty="0"/>
              <a:t> </a:t>
            </a:r>
            <a:r>
              <a:rPr lang="en-US" sz="1400" dirty="0" err="1"/>
              <a:t>termasuk</a:t>
            </a:r>
            <a:r>
              <a:rPr lang="en-US" sz="1400" dirty="0"/>
              <a:t> </a:t>
            </a:r>
            <a:r>
              <a:rPr lang="en-US" sz="1400" dirty="0" err="1"/>
              <a:t>perubahan</a:t>
            </a:r>
            <a:endParaRPr lang="en-US" sz="1400" dirty="0"/>
          </a:p>
          <a:p>
            <a:pPr marL="171450" indent="-171450">
              <a:buFont typeface="+mj-lt"/>
              <a:buAutoNum type="alphaLcParenR"/>
            </a:pPr>
            <a:r>
              <a:rPr lang="en-US" sz="1400" dirty="0" err="1"/>
              <a:t>memastikan</a:t>
            </a:r>
            <a:r>
              <a:rPr lang="en-US" sz="1400" dirty="0"/>
              <a:t> proses </a:t>
            </a:r>
            <a:r>
              <a:rPr lang="en-US" sz="1400" dirty="0" err="1"/>
              <a:t>komunikasi</a:t>
            </a:r>
            <a:r>
              <a:rPr lang="en-US" sz="1400" dirty="0"/>
              <a:t> yang </a:t>
            </a:r>
            <a:r>
              <a:rPr lang="en-US" sz="1400" dirty="0" err="1"/>
              <a:t>memungkinkan</a:t>
            </a:r>
            <a:r>
              <a:rPr lang="en-US" sz="1400" dirty="0"/>
              <a:t> </a:t>
            </a:r>
            <a:r>
              <a:rPr lang="en-US" sz="1400" dirty="0" err="1"/>
              <a:t>personil</a:t>
            </a:r>
            <a:r>
              <a:rPr lang="en-US" sz="1400" dirty="0"/>
              <a:t> </a:t>
            </a:r>
            <a:r>
              <a:rPr lang="en-US" sz="1400" dirty="0" err="1"/>
              <a:t>dibawah</a:t>
            </a:r>
            <a:r>
              <a:rPr lang="en-US" sz="1400" dirty="0"/>
              <a:t> </a:t>
            </a:r>
            <a:r>
              <a:rPr lang="en-US" sz="1400" dirty="0" err="1"/>
              <a:t>kendali</a:t>
            </a:r>
            <a:r>
              <a:rPr lang="en-US" sz="1400" dirty="0"/>
              <a:t> </a:t>
            </a:r>
            <a:r>
              <a:rPr lang="en-US" sz="1400" dirty="0" err="1"/>
              <a:t>organisasi</a:t>
            </a:r>
            <a:r>
              <a:rPr lang="en-US" sz="1400" dirty="0"/>
              <a:t> </a:t>
            </a:r>
            <a:r>
              <a:rPr lang="en-US" sz="1400" dirty="0" err="1"/>
              <a:t>untuk</a:t>
            </a:r>
            <a:r>
              <a:rPr lang="en-US" sz="1400" dirty="0"/>
              <a:t> </a:t>
            </a:r>
            <a:r>
              <a:rPr lang="en-US" sz="1400" dirty="0" err="1"/>
              <a:t>kontribusi</a:t>
            </a:r>
            <a:r>
              <a:rPr lang="en-US" sz="1400" dirty="0"/>
              <a:t> </a:t>
            </a:r>
            <a:r>
              <a:rPr lang="en-US" sz="1400" dirty="0" err="1"/>
              <a:t>terhadap</a:t>
            </a:r>
            <a:r>
              <a:rPr lang="en-US" sz="1400" dirty="0"/>
              <a:t> continual improvement</a:t>
            </a:r>
          </a:p>
        </p:txBody>
      </p:sp>
      <p:sp>
        <p:nvSpPr>
          <p:cNvPr id="36" name="TextBox 35"/>
          <p:cNvSpPr txBox="1"/>
          <p:nvPr/>
        </p:nvSpPr>
        <p:spPr>
          <a:xfrm>
            <a:off x="5780938" y="5238334"/>
            <a:ext cx="3918853" cy="1384995"/>
          </a:xfrm>
          <a:prstGeom prst="rect">
            <a:avLst/>
          </a:prstGeom>
          <a:solidFill>
            <a:schemeClr val="accent3">
              <a:lumMod val="60000"/>
              <a:lumOff val="4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err="1"/>
              <a:t>Organisasi</a:t>
            </a:r>
            <a:r>
              <a:rPr lang="en-US" sz="1400" dirty="0"/>
              <a:t> </a:t>
            </a:r>
            <a:r>
              <a:rPr lang="en-US" sz="1400" dirty="0" err="1"/>
              <a:t>harus</a:t>
            </a:r>
            <a:r>
              <a:rPr lang="en-US" sz="1400" dirty="0"/>
              <a:t> </a:t>
            </a:r>
            <a:r>
              <a:rPr lang="en-US" sz="1400" dirty="0" err="1"/>
              <a:t>melakukan</a:t>
            </a:r>
            <a:r>
              <a:rPr lang="en-US" sz="1400" dirty="0"/>
              <a:t> </a:t>
            </a:r>
            <a:r>
              <a:rPr lang="en-US" sz="1400" dirty="0" err="1"/>
              <a:t>komunikasi</a:t>
            </a:r>
            <a:r>
              <a:rPr lang="en-US" sz="1400" dirty="0"/>
              <a:t> </a:t>
            </a:r>
            <a:r>
              <a:rPr lang="en-US" sz="1400" dirty="0" err="1"/>
              <a:t>secara</a:t>
            </a:r>
            <a:r>
              <a:rPr lang="en-US" sz="1400" dirty="0"/>
              <a:t> </a:t>
            </a:r>
            <a:r>
              <a:rPr lang="en-US" sz="1400" dirty="0" err="1"/>
              <a:t>eksternal</a:t>
            </a:r>
            <a:r>
              <a:rPr lang="en-US" sz="1400" dirty="0"/>
              <a:t> </a:t>
            </a:r>
            <a:r>
              <a:rPr lang="en-US" sz="1400" dirty="0" err="1"/>
              <a:t>tentang</a:t>
            </a:r>
            <a:r>
              <a:rPr lang="en-US" sz="1400" dirty="0"/>
              <a:t> </a:t>
            </a:r>
            <a:r>
              <a:rPr lang="en-US" sz="1400" dirty="0" err="1"/>
              <a:t>informasi</a:t>
            </a:r>
            <a:r>
              <a:rPr lang="en-US" sz="1400" dirty="0"/>
              <a:t> yang </a:t>
            </a:r>
            <a:r>
              <a:rPr lang="en-US" sz="1400" dirty="0" err="1"/>
              <a:t>relevan</a:t>
            </a:r>
            <a:r>
              <a:rPr lang="en-US" sz="1400" dirty="0"/>
              <a:t> </a:t>
            </a:r>
            <a:r>
              <a:rPr lang="en-US" sz="1400" dirty="0" err="1"/>
              <a:t>dengan</a:t>
            </a:r>
            <a:r>
              <a:rPr lang="en-US" sz="1400" dirty="0"/>
              <a:t> </a:t>
            </a:r>
            <a:r>
              <a:rPr lang="en-US" sz="1400" dirty="0" err="1"/>
              <a:t>sistem</a:t>
            </a:r>
            <a:r>
              <a:rPr lang="en-US" sz="1400" dirty="0"/>
              <a:t> </a:t>
            </a:r>
            <a:r>
              <a:rPr lang="en-US" sz="1400" dirty="0" err="1"/>
              <a:t>manajemen</a:t>
            </a:r>
            <a:r>
              <a:rPr lang="en-US" sz="1400" dirty="0"/>
              <a:t> </a:t>
            </a:r>
            <a:r>
              <a:rPr lang="en-US" sz="1400" dirty="0" err="1"/>
              <a:t>lingkungan</a:t>
            </a:r>
            <a:r>
              <a:rPr lang="en-US" sz="1400" dirty="0"/>
              <a:t>, </a:t>
            </a:r>
            <a:r>
              <a:rPr lang="en-US" sz="1400" dirty="0" err="1"/>
              <a:t>sebagaimana</a:t>
            </a:r>
            <a:r>
              <a:rPr lang="en-US" sz="1400" dirty="0"/>
              <a:t> </a:t>
            </a:r>
            <a:r>
              <a:rPr lang="en-US" sz="1400" dirty="0" err="1"/>
              <a:t>ditetapkan</a:t>
            </a:r>
            <a:r>
              <a:rPr lang="en-US" sz="1400" dirty="0"/>
              <a:t> </a:t>
            </a:r>
            <a:r>
              <a:rPr lang="en-US" sz="1400" dirty="0" err="1"/>
              <a:t>oleh</a:t>
            </a:r>
            <a:r>
              <a:rPr lang="en-US" sz="1400" dirty="0"/>
              <a:t> proses </a:t>
            </a:r>
            <a:r>
              <a:rPr lang="en-US" sz="1400" dirty="0" err="1"/>
              <a:t>komunikasi</a:t>
            </a:r>
            <a:r>
              <a:rPr lang="en-US" sz="1400" dirty="0"/>
              <a:t> </a:t>
            </a:r>
            <a:r>
              <a:rPr lang="en-US" sz="1400" dirty="0" err="1"/>
              <a:t>organisasi</a:t>
            </a:r>
            <a:r>
              <a:rPr lang="en-US" sz="1400" dirty="0"/>
              <a:t> </a:t>
            </a:r>
            <a:r>
              <a:rPr lang="en-US" sz="1400" dirty="0" err="1"/>
              <a:t>dan</a:t>
            </a:r>
            <a:r>
              <a:rPr lang="en-US" sz="1400" dirty="0"/>
              <a:t> yang </a:t>
            </a:r>
            <a:r>
              <a:rPr lang="en-US" sz="1400" dirty="0" err="1"/>
              <a:t>disyaratkan</a:t>
            </a:r>
            <a:r>
              <a:rPr lang="en-US" sz="1400" dirty="0"/>
              <a:t> </a:t>
            </a:r>
            <a:r>
              <a:rPr lang="en-US" sz="1400" dirty="0" err="1"/>
              <a:t>oleh</a:t>
            </a:r>
            <a:r>
              <a:rPr lang="en-US" sz="1400" dirty="0"/>
              <a:t> </a:t>
            </a:r>
            <a:r>
              <a:rPr lang="en-US" sz="1400" dirty="0" err="1"/>
              <a:t>kewajiban</a:t>
            </a:r>
            <a:r>
              <a:rPr lang="en-US" sz="1400" dirty="0"/>
              <a:t> </a:t>
            </a:r>
            <a:r>
              <a:rPr lang="en-US" sz="1400" dirty="0" err="1"/>
              <a:t>penaatan</a:t>
            </a:r>
            <a:r>
              <a:rPr lang="en-US" sz="1400" dirty="0"/>
              <a:t> </a:t>
            </a:r>
            <a:r>
              <a:rPr lang="en-US" sz="1400" dirty="0" err="1"/>
              <a:t>organisasi</a:t>
            </a:r>
            <a:r>
              <a:rPr lang="en-US" sz="1400" dirty="0"/>
              <a:t>.</a:t>
            </a:r>
          </a:p>
        </p:txBody>
      </p:sp>
      <p:sp>
        <p:nvSpPr>
          <p:cNvPr id="17" name="Slide Number Placeholder 16"/>
          <p:cNvSpPr>
            <a:spLocks noGrp="1"/>
          </p:cNvSpPr>
          <p:nvPr>
            <p:ph type="sldNum" sz="quarter" idx="12"/>
          </p:nvPr>
        </p:nvSpPr>
        <p:spPr/>
        <p:txBody>
          <a:bodyPr/>
          <a:lstStyle/>
          <a:p>
            <a:pPr>
              <a:defRPr/>
            </a:pPr>
            <a:fld id="{14C58FF4-4421-46F2-BA16-9CFA3F5CEE47}" type="slidenum">
              <a:rPr lang="en-US" smtClean="0"/>
              <a:pPr>
                <a:defRPr/>
              </a:pPr>
              <a:t>40</a:t>
            </a:fld>
            <a:endParaRPr lang="en-US"/>
          </a:p>
        </p:txBody>
      </p:sp>
    </p:spTree>
    <p:extLst>
      <p:ext uri="{BB962C8B-B14F-4D97-AF65-F5344CB8AC3E}">
        <p14:creationId xmlns:p14="http://schemas.microsoft.com/office/powerpoint/2010/main" val="2943033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3316475" cy="41522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7.4 </a:t>
            </a:r>
            <a:r>
              <a:rPr lang="en-US" sz="2000" b="1" dirty="0" err="1">
                <a:solidFill>
                  <a:schemeClr val="bg1"/>
                </a:solidFill>
                <a:latin typeface="Arial Narrow" pitchFamily="34" charset="0"/>
              </a:rPr>
              <a:t>Komunikasi</a:t>
            </a:r>
            <a:endParaRPr lang="en-US" sz="2000" b="1" dirty="0">
              <a:solidFill>
                <a:schemeClr val="bg1"/>
              </a:solidFill>
              <a:latin typeface="Arial Narrow" pitchFamily="34" charset="0"/>
            </a:endParaRPr>
          </a:p>
        </p:txBody>
      </p:sp>
      <p:sp>
        <p:nvSpPr>
          <p:cNvPr id="4" name="Half Frame 3"/>
          <p:cNvSpPr/>
          <p:nvPr/>
        </p:nvSpPr>
        <p:spPr>
          <a:xfrm rot="7845393">
            <a:off x="8944482" y="57777"/>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Half Frame 4"/>
          <p:cNvSpPr/>
          <p:nvPr/>
        </p:nvSpPr>
        <p:spPr>
          <a:xfrm rot="7845393">
            <a:off x="9126862" y="54340"/>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Half Frame 5"/>
          <p:cNvSpPr/>
          <p:nvPr/>
        </p:nvSpPr>
        <p:spPr>
          <a:xfrm rot="7845393">
            <a:off x="9309242" y="50903"/>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p:cNvCxnSpPr/>
          <p:nvPr/>
        </p:nvCxnSpPr>
        <p:spPr>
          <a:xfrm>
            <a:off x="3449370" y="209862"/>
            <a:ext cx="5533125" cy="0"/>
          </a:xfrm>
          <a:prstGeom prst="line">
            <a:avLst/>
          </a:prstGeom>
          <a:ln/>
        </p:spPr>
        <p:style>
          <a:lnRef idx="3">
            <a:schemeClr val="accent5"/>
          </a:lnRef>
          <a:fillRef idx="0">
            <a:schemeClr val="accent5"/>
          </a:fillRef>
          <a:effectRef idx="2">
            <a:schemeClr val="accent5"/>
          </a:effectRef>
          <a:fontRef idx="minor">
            <a:schemeClr val="tx1"/>
          </a:fontRef>
        </p:style>
      </p:cxnSp>
      <p:sp>
        <p:nvSpPr>
          <p:cNvPr id="24" name="Flowchart: Process 23"/>
          <p:cNvSpPr/>
          <p:nvPr/>
        </p:nvSpPr>
        <p:spPr>
          <a:xfrm>
            <a:off x="231131" y="670551"/>
            <a:ext cx="1864369" cy="662949"/>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Sumber</a:t>
            </a:r>
            <a:r>
              <a:rPr lang="en-US" sz="1600" dirty="0">
                <a:solidFill>
                  <a:schemeClr val="tx1"/>
                </a:solidFill>
              </a:rPr>
              <a:t> </a:t>
            </a:r>
            <a:r>
              <a:rPr lang="en-US" sz="1600" dirty="0" err="1">
                <a:solidFill>
                  <a:schemeClr val="tx1"/>
                </a:solidFill>
              </a:rPr>
              <a:t>Informasi</a:t>
            </a:r>
            <a:endParaRPr lang="en-US" sz="1600" dirty="0">
              <a:solidFill>
                <a:schemeClr val="tx1"/>
              </a:solidFill>
            </a:endParaRPr>
          </a:p>
        </p:txBody>
      </p:sp>
      <p:sp>
        <p:nvSpPr>
          <p:cNvPr id="25" name="Flowchart: Process 24"/>
          <p:cNvSpPr/>
          <p:nvPr/>
        </p:nvSpPr>
        <p:spPr>
          <a:xfrm>
            <a:off x="229866" y="1868800"/>
            <a:ext cx="1864369" cy="662949"/>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Menetapkan</a:t>
            </a:r>
            <a:r>
              <a:rPr lang="en-US" sz="1600" dirty="0">
                <a:solidFill>
                  <a:schemeClr val="tx1"/>
                </a:solidFill>
              </a:rPr>
              <a:t> </a:t>
            </a:r>
            <a:r>
              <a:rPr lang="en-US" sz="1600" dirty="0" err="1">
                <a:solidFill>
                  <a:schemeClr val="tx1"/>
                </a:solidFill>
              </a:rPr>
              <a:t>Metode</a:t>
            </a:r>
            <a:r>
              <a:rPr lang="en-US" sz="1600" dirty="0">
                <a:solidFill>
                  <a:schemeClr val="tx1"/>
                </a:solidFill>
              </a:rPr>
              <a:t> </a:t>
            </a:r>
            <a:r>
              <a:rPr lang="en-US" sz="1600" dirty="0" err="1">
                <a:solidFill>
                  <a:schemeClr val="tx1"/>
                </a:solidFill>
              </a:rPr>
              <a:t>Komunikasi</a:t>
            </a:r>
            <a:endParaRPr lang="en-US" sz="1600" dirty="0">
              <a:solidFill>
                <a:schemeClr val="tx1"/>
              </a:solidFill>
            </a:endParaRPr>
          </a:p>
        </p:txBody>
      </p:sp>
      <p:cxnSp>
        <p:nvCxnSpPr>
          <p:cNvPr id="26" name="Shape 78"/>
          <p:cNvCxnSpPr>
            <a:stCxn id="44" idx="3"/>
            <a:endCxn id="51" idx="0"/>
          </p:cNvCxnSpPr>
          <p:nvPr/>
        </p:nvCxnSpPr>
        <p:spPr>
          <a:xfrm flipV="1">
            <a:off x="2094235" y="3116553"/>
            <a:ext cx="1595492" cy="2880390"/>
          </a:xfrm>
          <a:prstGeom prst="bentConnector4">
            <a:avLst>
              <a:gd name="adj1" fmla="val 22986"/>
              <a:gd name="adj2" fmla="val 107936"/>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hape 78"/>
          <p:cNvCxnSpPr>
            <a:stCxn id="24" idx="2"/>
            <a:endCxn id="25" idx="0"/>
          </p:cNvCxnSpPr>
          <p:nvPr/>
        </p:nvCxnSpPr>
        <p:spPr>
          <a:xfrm flipH="1">
            <a:off x="1162051" y="1333500"/>
            <a:ext cx="1265" cy="5353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Flowchart: Process 30"/>
          <p:cNvSpPr/>
          <p:nvPr/>
        </p:nvSpPr>
        <p:spPr>
          <a:xfrm>
            <a:off x="181608" y="3091801"/>
            <a:ext cx="1960884" cy="662949"/>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Menetapkan</a:t>
            </a:r>
            <a:r>
              <a:rPr lang="en-US" sz="1600" dirty="0">
                <a:solidFill>
                  <a:schemeClr val="tx1"/>
                </a:solidFill>
              </a:rPr>
              <a:t> </a:t>
            </a:r>
            <a:r>
              <a:rPr lang="en-US" sz="1600" dirty="0" err="1">
                <a:solidFill>
                  <a:schemeClr val="tx1"/>
                </a:solidFill>
              </a:rPr>
              <a:t>Penerima</a:t>
            </a:r>
            <a:r>
              <a:rPr lang="en-US" sz="1600" dirty="0">
                <a:solidFill>
                  <a:schemeClr val="tx1"/>
                </a:solidFill>
              </a:rPr>
              <a:t> </a:t>
            </a:r>
            <a:r>
              <a:rPr lang="en-US" sz="1600" dirty="0" err="1">
                <a:solidFill>
                  <a:schemeClr val="tx1"/>
                </a:solidFill>
              </a:rPr>
              <a:t>Komunikasi</a:t>
            </a:r>
            <a:endParaRPr lang="en-US" sz="1600" dirty="0">
              <a:solidFill>
                <a:schemeClr val="tx1"/>
              </a:solidFill>
            </a:endParaRPr>
          </a:p>
        </p:txBody>
      </p:sp>
      <p:cxnSp>
        <p:nvCxnSpPr>
          <p:cNvPr id="32" name="Shape 78"/>
          <p:cNvCxnSpPr>
            <a:stCxn id="25" idx="2"/>
            <a:endCxn id="31" idx="0"/>
          </p:cNvCxnSpPr>
          <p:nvPr/>
        </p:nvCxnSpPr>
        <p:spPr>
          <a:xfrm flipH="1">
            <a:off x="1162050" y="2531749"/>
            <a:ext cx="1" cy="5600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Flowchart: Process 37"/>
          <p:cNvSpPr/>
          <p:nvPr/>
        </p:nvSpPr>
        <p:spPr>
          <a:xfrm>
            <a:off x="229866" y="4314802"/>
            <a:ext cx="1864369" cy="662949"/>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Pelaksanaan</a:t>
            </a:r>
            <a:r>
              <a:rPr lang="en-US" sz="1600" dirty="0">
                <a:solidFill>
                  <a:schemeClr val="tx1"/>
                </a:solidFill>
              </a:rPr>
              <a:t> </a:t>
            </a:r>
            <a:r>
              <a:rPr lang="en-US" sz="1600" dirty="0" err="1">
                <a:solidFill>
                  <a:schemeClr val="tx1"/>
                </a:solidFill>
              </a:rPr>
              <a:t>Komunikasi</a:t>
            </a:r>
            <a:endParaRPr lang="en-US" sz="1600" dirty="0">
              <a:solidFill>
                <a:schemeClr val="tx1"/>
              </a:solidFill>
            </a:endParaRPr>
          </a:p>
        </p:txBody>
      </p:sp>
      <p:cxnSp>
        <p:nvCxnSpPr>
          <p:cNvPr id="39" name="Shape 78"/>
          <p:cNvCxnSpPr>
            <a:stCxn id="31" idx="2"/>
            <a:endCxn id="38" idx="0"/>
          </p:cNvCxnSpPr>
          <p:nvPr/>
        </p:nvCxnSpPr>
        <p:spPr>
          <a:xfrm>
            <a:off x="1162050" y="3754750"/>
            <a:ext cx="1" cy="5600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Flowchart: Process 43"/>
          <p:cNvSpPr/>
          <p:nvPr/>
        </p:nvSpPr>
        <p:spPr>
          <a:xfrm>
            <a:off x="229866" y="5562554"/>
            <a:ext cx="1864369" cy="868777"/>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Evaluasi</a:t>
            </a:r>
            <a:r>
              <a:rPr lang="en-US" sz="1600" dirty="0">
                <a:solidFill>
                  <a:schemeClr val="tx1"/>
                </a:solidFill>
              </a:rPr>
              <a:t> </a:t>
            </a:r>
            <a:r>
              <a:rPr lang="en-US" sz="1600" dirty="0" err="1">
                <a:solidFill>
                  <a:schemeClr val="tx1"/>
                </a:solidFill>
              </a:rPr>
              <a:t>efektifitas</a:t>
            </a:r>
            <a:r>
              <a:rPr lang="en-US" sz="1600" dirty="0">
                <a:solidFill>
                  <a:schemeClr val="tx1"/>
                </a:solidFill>
              </a:rPr>
              <a:t> </a:t>
            </a:r>
            <a:r>
              <a:rPr lang="en-US" sz="1600" dirty="0" err="1">
                <a:solidFill>
                  <a:schemeClr val="tx1"/>
                </a:solidFill>
              </a:rPr>
              <a:t>pelaksanaan</a:t>
            </a:r>
            <a:r>
              <a:rPr lang="en-US" sz="1600" dirty="0">
                <a:solidFill>
                  <a:schemeClr val="tx1"/>
                </a:solidFill>
              </a:rPr>
              <a:t> </a:t>
            </a:r>
            <a:r>
              <a:rPr lang="en-US" sz="1600" dirty="0" err="1">
                <a:solidFill>
                  <a:schemeClr val="tx1"/>
                </a:solidFill>
              </a:rPr>
              <a:t>komunikasi</a:t>
            </a:r>
            <a:endParaRPr lang="en-US" sz="1600" dirty="0">
              <a:solidFill>
                <a:schemeClr val="tx1"/>
              </a:solidFill>
            </a:endParaRPr>
          </a:p>
        </p:txBody>
      </p:sp>
      <p:cxnSp>
        <p:nvCxnSpPr>
          <p:cNvPr id="45" name="Shape 78"/>
          <p:cNvCxnSpPr>
            <a:stCxn id="38" idx="2"/>
            <a:endCxn id="44" idx="0"/>
          </p:cNvCxnSpPr>
          <p:nvPr/>
        </p:nvCxnSpPr>
        <p:spPr>
          <a:xfrm>
            <a:off x="1162051" y="4977751"/>
            <a:ext cx="0" cy="58480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Flowchart: Decision 50"/>
          <p:cNvSpPr/>
          <p:nvPr/>
        </p:nvSpPr>
        <p:spPr>
          <a:xfrm>
            <a:off x="2961064" y="3116553"/>
            <a:ext cx="1457325" cy="1198249"/>
          </a:xfrm>
          <a:prstGeom prst="flowChartDecisi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Efektif</a:t>
            </a:r>
            <a:r>
              <a:rPr lang="en-US" sz="1600" dirty="0">
                <a:solidFill>
                  <a:schemeClr val="tx1"/>
                </a:solidFill>
              </a:rPr>
              <a:t> ?</a:t>
            </a:r>
          </a:p>
        </p:txBody>
      </p:sp>
      <p:sp>
        <p:nvSpPr>
          <p:cNvPr id="57" name="Flowchart: Process 56"/>
          <p:cNvSpPr/>
          <p:nvPr/>
        </p:nvSpPr>
        <p:spPr>
          <a:xfrm>
            <a:off x="2709285" y="4833423"/>
            <a:ext cx="1960884" cy="662949"/>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Simpan</a:t>
            </a:r>
            <a:r>
              <a:rPr lang="en-US" sz="1600" dirty="0">
                <a:solidFill>
                  <a:schemeClr val="tx1"/>
                </a:solidFill>
              </a:rPr>
              <a:t> </a:t>
            </a:r>
            <a:r>
              <a:rPr lang="en-US" sz="1600" dirty="0" err="1">
                <a:solidFill>
                  <a:schemeClr val="tx1"/>
                </a:solidFill>
              </a:rPr>
              <a:t>bukti</a:t>
            </a:r>
            <a:r>
              <a:rPr lang="en-US" sz="1600" dirty="0">
                <a:solidFill>
                  <a:schemeClr val="tx1"/>
                </a:solidFill>
              </a:rPr>
              <a:t> </a:t>
            </a:r>
            <a:r>
              <a:rPr lang="en-US" sz="1600" dirty="0" err="1">
                <a:solidFill>
                  <a:schemeClr val="tx1"/>
                </a:solidFill>
              </a:rPr>
              <a:t>implementasi</a:t>
            </a:r>
            <a:endParaRPr lang="en-US" sz="1600" dirty="0">
              <a:solidFill>
                <a:schemeClr val="tx1"/>
              </a:solidFill>
            </a:endParaRPr>
          </a:p>
        </p:txBody>
      </p:sp>
      <p:pic>
        <p:nvPicPr>
          <p:cNvPr id="58" name="Picture 57"/>
          <p:cNvPicPr>
            <a:picLocks noChangeAspect="1"/>
          </p:cNvPicPr>
          <p:nvPr/>
        </p:nvPicPr>
        <p:blipFill rotWithShape="1">
          <a:blip r:embed="rId2" cstate="print">
            <a:extLst>
              <a:ext uri="{28A0092B-C50C-407E-A947-70E740481C1C}">
                <a14:useLocalDpi xmlns:a14="http://schemas.microsoft.com/office/drawing/2010/main" val="0"/>
              </a:ext>
            </a:extLst>
          </a:blip>
          <a:srcRect l="50344"/>
          <a:stretch/>
        </p:blipFill>
        <p:spPr>
          <a:xfrm>
            <a:off x="4095585" y="2799109"/>
            <a:ext cx="460971" cy="459915"/>
          </a:xfrm>
          <a:prstGeom prst="rect">
            <a:avLst/>
          </a:prstGeom>
        </p:spPr>
      </p:pic>
      <p:pic>
        <p:nvPicPr>
          <p:cNvPr id="59" name="Picture 58"/>
          <p:cNvPicPr>
            <a:picLocks noChangeAspect="1"/>
          </p:cNvPicPr>
          <p:nvPr/>
        </p:nvPicPr>
        <p:blipFill rotWithShape="1">
          <a:blip r:embed="rId3" cstate="print">
            <a:extLst>
              <a:ext uri="{28A0092B-C50C-407E-A947-70E740481C1C}">
                <a14:useLocalDpi xmlns:a14="http://schemas.microsoft.com/office/drawing/2010/main" val="0"/>
              </a:ext>
            </a:extLst>
          </a:blip>
          <a:srcRect r="50326"/>
          <a:stretch/>
        </p:blipFill>
        <p:spPr>
          <a:xfrm>
            <a:off x="3783448" y="4256336"/>
            <a:ext cx="446827" cy="445639"/>
          </a:xfrm>
          <a:prstGeom prst="rect">
            <a:avLst/>
          </a:prstGeom>
        </p:spPr>
      </p:pic>
      <p:cxnSp>
        <p:nvCxnSpPr>
          <p:cNvPr id="62" name="Shape 78"/>
          <p:cNvCxnSpPr>
            <a:stCxn id="51" idx="2"/>
            <a:endCxn id="57" idx="0"/>
          </p:cNvCxnSpPr>
          <p:nvPr/>
        </p:nvCxnSpPr>
        <p:spPr>
          <a:xfrm>
            <a:off x="3689727" y="4314802"/>
            <a:ext cx="0" cy="5186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hape 78"/>
          <p:cNvCxnSpPr>
            <a:stCxn id="51" idx="3"/>
            <a:endCxn id="25" idx="3"/>
          </p:cNvCxnSpPr>
          <p:nvPr/>
        </p:nvCxnSpPr>
        <p:spPr>
          <a:xfrm flipH="1" flipV="1">
            <a:off x="2094235" y="2200275"/>
            <a:ext cx="2324154" cy="1515403"/>
          </a:xfrm>
          <a:prstGeom prst="bentConnector3">
            <a:avLst>
              <a:gd name="adj1" fmla="val -9836"/>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Flowchart: Process 79"/>
          <p:cNvSpPr/>
          <p:nvPr/>
        </p:nvSpPr>
        <p:spPr>
          <a:xfrm>
            <a:off x="2709285" y="5863567"/>
            <a:ext cx="1960884" cy="662949"/>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Laporkan</a:t>
            </a:r>
            <a:r>
              <a:rPr lang="en-US" sz="1600" dirty="0">
                <a:solidFill>
                  <a:schemeClr val="tx1"/>
                </a:solidFill>
              </a:rPr>
              <a:t> </a:t>
            </a:r>
            <a:r>
              <a:rPr lang="en-US" sz="1600" dirty="0" err="1">
                <a:solidFill>
                  <a:schemeClr val="tx1"/>
                </a:solidFill>
              </a:rPr>
              <a:t>ke</a:t>
            </a:r>
            <a:r>
              <a:rPr lang="en-US" sz="1600" dirty="0">
                <a:solidFill>
                  <a:schemeClr val="tx1"/>
                </a:solidFill>
              </a:rPr>
              <a:t> </a:t>
            </a:r>
            <a:r>
              <a:rPr lang="en-US" sz="1600" dirty="0" err="1">
                <a:solidFill>
                  <a:schemeClr val="tx1"/>
                </a:solidFill>
              </a:rPr>
              <a:t>Tinjauan</a:t>
            </a:r>
            <a:r>
              <a:rPr lang="en-US" sz="1600" dirty="0">
                <a:solidFill>
                  <a:schemeClr val="tx1"/>
                </a:solidFill>
              </a:rPr>
              <a:t> </a:t>
            </a:r>
            <a:r>
              <a:rPr lang="en-US" sz="1600" dirty="0" err="1">
                <a:solidFill>
                  <a:schemeClr val="tx1"/>
                </a:solidFill>
              </a:rPr>
              <a:t>Manajemen</a:t>
            </a:r>
            <a:endParaRPr lang="en-US" sz="1600" dirty="0">
              <a:solidFill>
                <a:schemeClr val="tx1"/>
              </a:solidFill>
            </a:endParaRPr>
          </a:p>
        </p:txBody>
      </p:sp>
      <p:cxnSp>
        <p:nvCxnSpPr>
          <p:cNvPr id="85" name="Shape 78"/>
          <p:cNvCxnSpPr>
            <a:stCxn id="57" idx="2"/>
            <a:endCxn id="80" idx="0"/>
          </p:cNvCxnSpPr>
          <p:nvPr/>
        </p:nvCxnSpPr>
        <p:spPr>
          <a:xfrm>
            <a:off x="3689727" y="5496372"/>
            <a:ext cx="0" cy="3671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2" name="Picture 91"/>
          <p:cNvPicPr>
            <a:picLocks noChangeAspect="1"/>
          </p:cNvPicPr>
          <p:nvPr/>
        </p:nvPicPr>
        <p:blipFill>
          <a:blip r:embed="rId4"/>
          <a:stretch>
            <a:fillRect/>
          </a:stretch>
        </p:blipFill>
        <p:spPr>
          <a:xfrm>
            <a:off x="4743450" y="552285"/>
            <a:ext cx="5065287" cy="3202465"/>
          </a:xfrm>
          <a:prstGeom prst="rect">
            <a:avLst/>
          </a:prstGeom>
          <a:ln>
            <a:solidFill>
              <a:schemeClr val="tx1"/>
            </a:solidFill>
          </a:ln>
        </p:spPr>
      </p:pic>
      <p:pic>
        <p:nvPicPr>
          <p:cNvPr id="94" name="Picture 3" descr="komunikasi-efektif"/>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173235" y="4314802"/>
            <a:ext cx="4732765" cy="2484632"/>
          </a:xfrm>
          <a:prstGeom prst="rect">
            <a:avLst/>
          </a:prstGeom>
          <a:noFill/>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8" name="Slide Number Placeholder 7"/>
          <p:cNvSpPr>
            <a:spLocks noGrp="1"/>
          </p:cNvSpPr>
          <p:nvPr>
            <p:ph type="sldNum" sz="quarter" idx="12"/>
          </p:nvPr>
        </p:nvSpPr>
        <p:spPr/>
        <p:txBody>
          <a:bodyPr/>
          <a:lstStyle/>
          <a:p>
            <a:pPr>
              <a:defRPr/>
            </a:pPr>
            <a:fld id="{14C58FF4-4421-46F2-BA16-9CFA3F5CEE47}" type="slidenum">
              <a:rPr lang="en-US" smtClean="0"/>
              <a:pPr>
                <a:defRPr/>
              </a:pPr>
              <a:t>41</a:t>
            </a:fld>
            <a:endParaRPr lang="en-US"/>
          </a:p>
        </p:txBody>
      </p:sp>
    </p:spTree>
    <p:extLst>
      <p:ext uri="{BB962C8B-B14F-4D97-AF65-F5344CB8AC3E}">
        <p14:creationId xmlns:p14="http://schemas.microsoft.com/office/powerpoint/2010/main" val="537552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4" descr="important documentation for certifications etc"/>
          <p:cNvPicPr>
            <a:picLocks noChangeAspect="1" noChangeArrowheads="1"/>
          </p:cNvPicPr>
          <p:nvPr/>
        </p:nvPicPr>
        <p:blipFill>
          <a:blip r:embed="rId2">
            <a:lum bright="70000" contrast="-70000"/>
          </a:blip>
          <a:srcRect l="6289" t="10523" r="5663" b="9467"/>
          <a:stretch>
            <a:fillRect/>
          </a:stretch>
        </p:blipFill>
        <p:spPr bwMode="auto">
          <a:xfrm>
            <a:off x="7032172" y="4423666"/>
            <a:ext cx="2873828" cy="2434334"/>
          </a:xfrm>
          <a:prstGeom prst="rect">
            <a:avLst/>
          </a:prstGeom>
          <a:noFill/>
        </p:spPr>
      </p:pic>
      <p:sp>
        <p:nvSpPr>
          <p:cNvPr id="3" name="Rectangle 2"/>
          <p:cNvSpPr/>
          <p:nvPr/>
        </p:nvSpPr>
        <p:spPr>
          <a:xfrm>
            <a:off x="1" y="-1"/>
            <a:ext cx="3600450" cy="41522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7.5 </a:t>
            </a:r>
            <a:r>
              <a:rPr lang="en-US" sz="2000" b="1" dirty="0" err="1">
                <a:solidFill>
                  <a:schemeClr val="bg1"/>
                </a:solidFill>
                <a:latin typeface="Arial Narrow" pitchFamily="34" charset="0"/>
              </a:rPr>
              <a:t>Informasi</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Terdokumentasi</a:t>
            </a:r>
            <a:endParaRPr lang="en-US" sz="2000" b="1" dirty="0">
              <a:solidFill>
                <a:schemeClr val="bg1"/>
              </a:solidFill>
              <a:latin typeface="Arial Narrow" pitchFamily="34" charset="0"/>
            </a:endParaRPr>
          </a:p>
        </p:txBody>
      </p:sp>
      <p:sp>
        <p:nvSpPr>
          <p:cNvPr id="4" name="Half Frame 3"/>
          <p:cNvSpPr/>
          <p:nvPr/>
        </p:nvSpPr>
        <p:spPr>
          <a:xfrm rot="7845393">
            <a:off x="8944482" y="57777"/>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Half Frame 4"/>
          <p:cNvSpPr/>
          <p:nvPr/>
        </p:nvSpPr>
        <p:spPr>
          <a:xfrm rot="7845393">
            <a:off x="9126862" y="54340"/>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Half Frame 5"/>
          <p:cNvSpPr/>
          <p:nvPr/>
        </p:nvSpPr>
        <p:spPr>
          <a:xfrm rot="7845393">
            <a:off x="9309242" y="50903"/>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p:cNvCxnSpPr/>
          <p:nvPr/>
        </p:nvCxnSpPr>
        <p:spPr>
          <a:xfrm>
            <a:off x="3705225" y="209862"/>
            <a:ext cx="5277270" cy="0"/>
          </a:xfrm>
          <a:prstGeom prst="line">
            <a:avLst/>
          </a:prstGeom>
          <a:ln/>
        </p:spPr>
        <p:style>
          <a:lnRef idx="3">
            <a:schemeClr val="accent5"/>
          </a:lnRef>
          <a:fillRef idx="0">
            <a:schemeClr val="accent5"/>
          </a:fillRef>
          <a:effectRef idx="2">
            <a:schemeClr val="accent5"/>
          </a:effectRef>
          <a:fontRef idx="minor">
            <a:schemeClr val="tx1"/>
          </a:fontRef>
        </p:style>
      </p:cxnSp>
      <p:sp>
        <p:nvSpPr>
          <p:cNvPr id="29" name="TextBox 28"/>
          <p:cNvSpPr txBox="1"/>
          <p:nvPr/>
        </p:nvSpPr>
        <p:spPr>
          <a:xfrm>
            <a:off x="301281" y="3197029"/>
            <a:ext cx="9370488" cy="1477328"/>
          </a:xfrm>
          <a:prstGeom prst="rect">
            <a:avLst/>
          </a:prstGeom>
          <a:solidFill>
            <a:srgbClr val="FFCC00"/>
          </a:solid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800" dirty="0" err="1"/>
              <a:t>Keluasan</a:t>
            </a:r>
            <a:r>
              <a:rPr lang="en-US" sz="1800" dirty="0"/>
              <a:t> </a:t>
            </a:r>
            <a:r>
              <a:rPr lang="en-US" sz="1800" dirty="0" err="1"/>
              <a:t>informasi</a:t>
            </a:r>
            <a:r>
              <a:rPr lang="en-US" sz="1800" dirty="0"/>
              <a:t> </a:t>
            </a:r>
            <a:r>
              <a:rPr lang="en-US" sz="1800" dirty="0" err="1"/>
              <a:t>terdokumentasi</a:t>
            </a:r>
            <a:r>
              <a:rPr lang="en-US" sz="1800" dirty="0"/>
              <a:t> </a:t>
            </a:r>
            <a:r>
              <a:rPr lang="en-US" sz="1800" dirty="0" err="1"/>
              <a:t>untuk</a:t>
            </a:r>
            <a:r>
              <a:rPr lang="en-US" sz="1800" dirty="0"/>
              <a:t> SML </a:t>
            </a:r>
            <a:r>
              <a:rPr lang="en-US" sz="1800" dirty="0" err="1"/>
              <a:t>dapat</a:t>
            </a:r>
            <a:r>
              <a:rPr lang="en-US" sz="1800" dirty="0"/>
              <a:t> </a:t>
            </a:r>
            <a:r>
              <a:rPr lang="en-US" sz="1800" dirty="0" err="1"/>
              <a:t>berbeda</a:t>
            </a:r>
            <a:r>
              <a:rPr lang="en-US" sz="1800" dirty="0"/>
              <a:t> </a:t>
            </a:r>
            <a:r>
              <a:rPr lang="en-US" sz="1800" dirty="0" err="1"/>
              <a:t>antar</a:t>
            </a:r>
            <a:r>
              <a:rPr lang="en-US" sz="1800" dirty="0"/>
              <a:t> </a:t>
            </a:r>
            <a:r>
              <a:rPr lang="en-US" sz="1800" dirty="0" err="1"/>
              <a:t>organisasi</a:t>
            </a:r>
            <a:r>
              <a:rPr lang="en-US" sz="1800" dirty="0"/>
              <a:t> </a:t>
            </a:r>
            <a:r>
              <a:rPr lang="en-US" sz="1800" dirty="0" err="1"/>
              <a:t>karena</a:t>
            </a:r>
            <a:r>
              <a:rPr lang="en-US" sz="1800" dirty="0"/>
              <a:t> :</a:t>
            </a:r>
          </a:p>
          <a:p>
            <a:pPr marL="285750" indent="-285750">
              <a:buFont typeface="Arial" panose="020B0604020202020204" pitchFamily="34" charset="0"/>
              <a:buChar char="•"/>
            </a:pPr>
            <a:r>
              <a:rPr lang="en-US" sz="1800" dirty="0" err="1"/>
              <a:t>ukuran</a:t>
            </a:r>
            <a:r>
              <a:rPr lang="en-US" sz="1800" dirty="0"/>
              <a:t> </a:t>
            </a:r>
            <a:r>
              <a:rPr lang="en-US" sz="1800" dirty="0" err="1"/>
              <a:t>dan</a:t>
            </a:r>
            <a:r>
              <a:rPr lang="en-US" sz="1800" dirty="0"/>
              <a:t> </a:t>
            </a:r>
            <a:r>
              <a:rPr lang="en-US" sz="1800" dirty="0" err="1"/>
              <a:t>jenis</a:t>
            </a:r>
            <a:r>
              <a:rPr lang="en-US" sz="1800" dirty="0"/>
              <a:t> </a:t>
            </a:r>
            <a:r>
              <a:rPr lang="en-US" sz="1800" dirty="0" err="1"/>
              <a:t>kegiatan</a:t>
            </a:r>
            <a:r>
              <a:rPr lang="en-US" sz="1800" dirty="0"/>
              <a:t>, proses, </a:t>
            </a:r>
            <a:r>
              <a:rPr lang="en-US" sz="1800" dirty="0" err="1"/>
              <a:t>produk</a:t>
            </a:r>
            <a:r>
              <a:rPr lang="en-US" sz="1800" dirty="0"/>
              <a:t> </a:t>
            </a:r>
            <a:r>
              <a:rPr lang="en-US" sz="1800" dirty="0" err="1"/>
              <a:t>dan</a:t>
            </a:r>
            <a:r>
              <a:rPr lang="en-US" sz="1800" dirty="0"/>
              <a:t> </a:t>
            </a:r>
            <a:r>
              <a:rPr lang="en-US" sz="1800" dirty="0" err="1"/>
              <a:t>jasa</a:t>
            </a:r>
            <a:r>
              <a:rPr lang="en-US" sz="1800" dirty="0"/>
              <a:t> </a:t>
            </a:r>
            <a:r>
              <a:rPr lang="en-US" sz="1800" dirty="0" err="1"/>
              <a:t>dari</a:t>
            </a:r>
            <a:r>
              <a:rPr lang="en-US" sz="1800" dirty="0"/>
              <a:t> </a:t>
            </a:r>
            <a:r>
              <a:rPr lang="en-US" sz="1800" dirty="0" err="1"/>
              <a:t>organisasi</a:t>
            </a:r>
            <a:endParaRPr lang="en-US" sz="1800" dirty="0"/>
          </a:p>
          <a:p>
            <a:pPr marL="285750" indent="-285750">
              <a:buFont typeface="Arial" panose="020B0604020202020204" pitchFamily="34" charset="0"/>
              <a:buChar char="•"/>
            </a:pPr>
            <a:r>
              <a:rPr lang="en-US" sz="1800" dirty="0" err="1"/>
              <a:t>kebutuhan</a:t>
            </a:r>
            <a:r>
              <a:rPr lang="en-US" sz="1800" dirty="0"/>
              <a:t> </a:t>
            </a:r>
            <a:r>
              <a:rPr lang="en-US" sz="1800" dirty="0" err="1"/>
              <a:t>untuk</a:t>
            </a:r>
            <a:r>
              <a:rPr lang="en-US" sz="1800" dirty="0"/>
              <a:t> </a:t>
            </a:r>
            <a:r>
              <a:rPr lang="en-US" sz="1800" dirty="0" err="1"/>
              <a:t>memperagakan</a:t>
            </a:r>
            <a:r>
              <a:rPr lang="en-US" sz="1800" dirty="0"/>
              <a:t> </a:t>
            </a:r>
            <a:r>
              <a:rPr lang="en-US" sz="1800" dirty="0" err="1"/>
              <a:t>pemenuhan</a:t>
            </a:r>
            <a:r>
              <a:rPr lang="en-US" sz="1800" dirty="0"/>
              <a:t> </a:t>
            </a:r>
            <a:r>
              <a:rPr lang="en-US" sz="1800" dirty="0" err="1"/>
              <a:t>terhadap</a:t>
            </a:r>
            <a:r>
              <a:rPr lang="en-US" sz="1800" dirty="0"/>
              <a:t> </a:t>
            </a:r>
            <a:r>
              <a:rPr lang="en-US" sz="1800" dirty="0" err="1"/>
              <a:t>kewajiban</a:t>
            </a:r>
            <a:r>
              <a:rPr lang="en-US" sz="1800" dirty="0"/>
              <a:t> </a:t>
            </a:r>
            <a:r>
              <a:rPr lang="en-US" sz="1800" dirty="0" err="1"/>
              <a:t>penaatan</a:t>
            </a:r>
            <a:r>
              <a:rPr lang="en-US" sz="1800" dirty="0"/>
              <a:t> </a:t>
            </a:r>
            <a:r>
              <a:rPr lang="en-US" sz="1800" dirty="0" err="1"/>
              <a:t>organisasi</a:t>
            </a:r>
            <a:endParaRPr lang="en-US" sz="1800" dirty="0"/>
          </a:p>
          <a:p>
            <a:pPr marL="285750" indent="-285750">
              <a:buFont typeface="Arial" panose="020B0604020202020204" pitchFamily="34" charset="0"/>
              <a:buChar char="•"/>
            </a:pPr>
            <a:r>
              <a:rPr lang="en-US" sz="1800" dirty="0" err="1"/>
              <a:t>kompleksitas</a:t>
            </a:r>
            <a:r>
              <a:rPr lang="en-US" sz="1800" dirty="0"/>
              <a:t> proses </a:t>
            </a:r>
            <a:r>
              <a:rPr lang="en-US" sz="1800" dirty="0" err="1"/>
              <a:t>dan</a:t>
            </a:r>
            <a:r>
              <a:rPr lang="en-US" sz="1800" dirty="0"/>
              <a:t> </a:t>
            </a:r>
            <a:r>
              <a:rPr lang="en-US" sz="1800" dirty="0" err="1"/>
              <a:t>interaksinya</a:t>
            </a:r>
            <a:endParaRPr lang="en-US" sz="1800" dirty="0"/>
          </a:p>
          <a:p>
            <a:pPr marL="285750" indent="-285750">
              <a:buFont typeface="Arial" panose="020B0604020202020204" pitchFamily="34" charset="0"/>
              <a:buChar char="•"/>
            </a:pPr>
            <a:r>
              <a:rPr lang="en-US" sz="1800" dirty="0" err="1"/>
              <a:t>kompetensi</a:t>
            </a:r>
            <a:r>
              <a:rPr lang="en-US" sz="1800" dirty="0"/>
              <a:t> </a:t>
            </a:r>
            <a:r>
              <a:rPr lang="en-US" sz="1800" dirty="0" err="1"/>
              <a:t>personil</a:t>
            </a:r>
            <a:r>
              <a:rPr lang="en-US" sz="1800" dirty="0"/>
              <a:t> yang </a:t>
            </a:r>
            <a:r>
              <a:rPr lang="en-US" sz="1800" dirty="0" err="1"/>
              <a:t>bekerja</a:t>
            </a:r>
            <a:r>
              <a:rPr lang="en-US" sz="1800" dirty="0"/>
              <a:t> di </a:t>
            </a:r>
            <a:r>
              <a:rPr lang="en-US" sz="1800" dirty="0" err="1"/>
              <a:t>bawah</a:t>
            </a:r>
            <a:r>
              <a:rPr lang="en-US" sz="1800" dirty="0"/>
              <a:t> </a:t>
            </a:r>
            <a:r>
              <a:rPr lang="en-US" sz="1800" dirty="0" err="1"/>
              <a:t>kendali</a:t>
            </a:r>
            <a:r>
              <a:rPr lang="en-US" sz="1800" dirty="0"/>
              <a:t> </a:t>
            </a:r>
            <a:r>
              <a:rPr lang="en-US" sz="1800" dirty="0" err="1"/>
              <a:t>organisasi</a:t>
            </a:r>
            <a:endParaRPr lang="en-US" sz="1800" dirty="0"/>
          </a:p>
        </p:txBody>
      </p:sp>
      <p:sp>
        <p:nvSpPr>
          <p:cNvPr id="30" name="Flowchart: Process 29"/>
          <p:cNvSpPr/>
          <p:nvPr/>
        </p:nvSpPr>
        <p:spPr>
          <a:xfrm>
            <a:off x="127109" y="518057"/>
            <a:ext cx="1692919" cy="424824"/>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7.5.1 </a:t>
            </a:r>
            <a:r>
              <a:rPr lang="en-US" sz="1600" b="1" dirty="0" err="1">
                <a:solidFill>
                  <a:schemeClr val="tx1"/>
                </a:solidFill>
              </a:rPr>
              <a:t>Umum</a:t>
            </a:r>
            <a:endParaRPr lang="en-US" sz="1600" b="1" dirty="0">
              <a:solidFill>
                <a:schemeClr val="tx1"/>
              </a:solidFill>
            </a:endParaRPr>
          </a:p>
        </p:txBody>
      </p:sp>
      <p:sp>
        <p:nvSpPr>
          <p:cNvPr id="33" name="Flowchart: Process 32"/>
          <p:cNvSpPr/>
          <p:nvPr/>
        </p:nvSpPr>
        <p:spPr>
          <a:xfrm>
            <a:off x="5449054" y="1807853"/>
            <a:ext cx="1892190" cy="663424"/>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rPr>
              <a:t>Sistem</a:t>
            </a:r>
            <a:r>
              <a:rPr lang="en-US" sz="1600" b="1" dirty="0">
                <a:solidFill>
                  <a:schemeClr val="bg1"/>
                </a:solidFill>
              </a:rPr>
              <a:t> </a:t>
            </a:r>
            <a:r>
              <a:rPr lang="en-US" sz="1600" b="1" dirty="0" err="1">
                <a:solidFill>
                  <a:schemeClr val="bg1"/>
                </a:solidFill>
              </a:rPr>
              <a:t>Manajemen</a:t>
            </a:r>
            <a:r>
              <a:rPr lang="en-US" sz="1600" b="1" dirty="0">
                <a:solidFill>
                  <a:schemeClr val="bg1"/>
                </a:solidFill>
              </a:rPr>
              <a:t> </a:t>
            </a:r>
            <a:r>
              <a:rPr lang="en-US" sz="1600" b="1" dirty="0" err="1">
                <a:solidFill>
                  <a:schemeClr val="bg1"/>
                </a:solidFill>
              </a:rPr>
              <a:t>Lingkungan</a:t>
            </a:r>
            <a:endParaRPr lang="en-US" sz="1600" b="1" dirty="0">
              <a:solidFill>
                <a:schemeClr val="bg1"/>
              </a:solidFill>
            </a:endParaRPr>
          </a:p>
        </p:txBody>
      </p:sp>
      <p:sp>
        <p:nvSpPr>
          <p:cNvPr id="34" name="Flowchart: Process 33"/>
          <p:cNvSpPr/>
          <p:nvPr/>
        </p:nvSpPr>
        <p:spPr>
          <a:xfrm>
            <a:off x="2152651" y="919705"/>
            <a:ext cx="2895600" cy="888148"/>
          </a:xfrm>
          <a:prstGeom prst="flowChartProcess">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Informasi</a:t>
            </a:r>
            <a:r>
              <a:rPr lang="en-US" sz="1600" dirty="0">
                <a:solidFill>
                  <a:schemeClr val="tx1"/>
                </a:solidFill>
              </a:rPr>
              <a:t> </a:t>
            </a:r>
            <a:r>
              <a:rPr lang="en-US" sz="1600" dirty="0" err="1">
                <a:solidFill>
                  <a:schemeClr val="tx1"/>
                </a:solidFill>
              </a:rPr>
              <a:t>Terdokumentasi</a:t>
            </a:r>
            <a:r>
              <a:rPr lang="en-US" sz="1600" dirty="0">
                <a:solidFill>
                  <a:schemeClr val="tx1"/>
                </a:solidFill>
              </a:rPr>
              <a:t> yang </a:t>
            </a:r>
            <a:r>
              <a:rPr lang="en-US" sz="1600" dirty="0" err="1">
                <a:solidFill>
                  <a:schemeClr val="tx1"/>
                </a:solidFill>
              </a:rPr>
              <a:t>disyaratkan</a:t>
            </a:r>
            <a:r>
              <a:rPr lang="en-US" sz="1600" dirty="0">
                <a:solidFill>
                  <a:schemeClr val="tx1"/>
                </a:solidFill>
              </a:rPr>
              <a:t> Standard ISO 14001:2015</a:t>
            </a:r>
          </a:p>
        </p:txBody>
      </p:sp>
      <p:sp>
        <p:nvSpPr>
          <p:cNvPr id="35" name="Flowchart: Process 34"/>
          <p:cNvSpPr/>
          <p:nvPr/>
        </p:nvSpPr>
        <p:spPr>
          <a:xfrm>
            <a:off x="2152651" y="2143437"/>
            <a:ext cx="2895600" cy="926581"/>
          </a:xfrm>
          <a:prstGeom prst="flowChartProcess">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Informasi</a:t>
            </a:r>
            <a:r>
              <a:rPr lang="en-US" sz="1600" dirty="0">
                <a:solidFill>
                  <a:schemeClr val="tx1"/>
                </a:solidFill>
              </a:rPr>
              <a:t> </a:t>
            </a:r>
            <a:r>
              <a:rPr lang="en-US" sz="1600" dirty="0" err="1">
                <a:solidFill>
                  <a:schemeClr val="tx1"/>
                </a:solidFill>
              </a:rPr>
              <a:t>Terdokumentasi</a:t>
            </a:r>
            <a:r>
              <a:rPr lang="en-US" sz="1600" dirty="0">
                <a:solidFill>
                  <a:schemeClr val="tx1"/>
                </a:solidFill>
              </a:rPr>
              <a:t> yang </a:t>
            </a:r>
            <a:r>
              <a:rPr lang="en-US" sz="1600" dirty="0" err="1">
                <a:solidFill>
                  <a:schemeClr val="tx1"/>
                </a:solidFill>
              </a:rPr>
              <a:t>ditentukan</a:t>
            </a:r>
            <a:r>
              <a:rPr lang="en-US" sz="1600" dirty="0">
                <a:solidFill>
                  <a:schemeClr val="tx1"/>
                </a:solidFill>
              </a:rPr>
              <a:t> </a:t>
            </a:r>
            <a:r>
              <a:rPr lang="en-US" sz="1600" dirty="0" err="1">
                <a:solidFill>
                  <a:schemeClr val="tx1"/>
                </a:solidFill>
              </a:rPr>
              <a:t>oleh</a:t>
            </a:r>
            <a:r>
              <a:rPr lang="en-US" sz="1600" dirty="0">
                <a:solidFill>
                  <a:schemeClr val="tx1"/>
                </a:solidFill>
              </a:rPr>
              <a:t> </a:t>
            </a:r>
            <a:r>
              <a:rPr lang="en-US" sz="1600" dirty="0" err="1">
                <a:solidFill>
                  <a:schemeClr val="tx1"/>
                </a:solidFill>
              </a:rPr>
              <a:t>organisasi</a:t>
            </a:r>
            <a:endParaRPr lang="en-US" sz="1600" dirty="0">
              <a:solidFill>
                <a:schemeClr val="tx1"/>
              </a:soli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1468217" flipH="1">
            <a:off x="5109343" y="2394733"/>
            <a:ext cx="1103580" cy="740166"/>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H="1" flipV="1">
            <a:off x="5153025" y="1139262"/>
            <a:ext cx="1103580" cy="648943"/>
          </a:xfrm>
          <a:prstGeom prst="rect">
            <a:avLst/>
          </a:prstGeom>
        </p:spPr>
      </p:pic>
      <p:sp>
        <p:nvSpPr>
          <p:cNvPr id="41" name="TextBox 40"/>
          <p:cNvSpPr txBox="1"/>
          <p:nvPr/>
        </p:nvSpPr>
        <p:spPr>
          <a:xfrm>
            <a:off x="301281" y="4996778"/>
            <a:ext cx="7794969" cy="830997"/>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err="1"/>
              <a:t>Dalam</a:t>
            </a:r>
            <a:r>
              <a:rPr lang="en-US" sz="1600" dirty="0"/>
              <a:t> </a:t>
            </a:r>
            <a:r>
              <a:rPr lang="en-US" sz="1600" dirty="0" err="1"/>
              <a:t>persyaratan</a:t>
            </a:r>
            <a:r>
              <a:rPr lang="en-US" sz="1600" dirty="0"/>
              <a:t> </a:t>
            </a:r>
            <a:r>
              <a:rPr lang="en-US" sz="1600" dirty="0" err="1"/>
              <a:t>terbaru</a:t>
            </a:r>
            <a:r>
              <a:rPr lang="en-US" sz="1600" dirty="0"/>
              <a:t> </a:t>
            </a:r>
            <a:r>
              <a:rPr lang="en-US" sz="1600" dirty="0" err="1"/>
              <a:t>ini</a:t>
            </a:r>
            <a:r>
              <a:rPr lang="en-US" sz="1600" dirty="0"/>
              <a:t>, </a:t>
            </a:r>
            <a:r>
              <a:rPr lang="en-US" sz="1600" dirty="0" err="1"/>
              <a:t>istilah</a:t>
            </a:r>
            <a:r>
              <a:rPr lang="en-US" sz="1600" dirty="0"/>
              <a:t> “</a:t>
            </a:r>
            <a:r>
              <a:rPr lang="en-US" sz="1600" b="1" dirty="0"/>
              <a:t>Procedure</a:t>
            </a:r>
            <a:r>
              <a:rPr lang="en-US" sz="1600" dirty="0"/>
              <a:t>” </a:t>
            </a:r>
            <a:r>
              <a:rPr lang="en-US" sz="1600" dirty="0" err="1"/>
              <a:t>atau</a:t>
            </a:r>
            <a:r>
              <a:rPr lang="en-US" sz="1600" dirty="0"/>
              <a:t> “</a:t>
            </a:r>
            <a:r>
              <a:rPr lang="en-US" sz="1600" b="1" dirty="0"/>
              <a:t>Documented Procedure</a:t>
            </a:r>
            <a:r>
              <a:rPr lang="en-US" sz="1600" dirty="0"/>
              <a:t>” </a:t>
            </a:r>
            <a:r>
              <a:rPr lang="en-US" sz="1600" dirty="0" err="1"/>
              <a:t>diubah</a:t>
            </a:r>
            <a:r>
              <a:rPr lang="en-US" sz="1600" dirty="0"/>
              <a:t> </a:t>
            </a:r>
            <a:r>
              <a:rPr lang="en-US" sz="1600" dirty="0" err="1"/>
              <a:t>menjadi</a:t>
            </a:r>
            <a:r>
              <a:rPr lang="en-US" sz="1600" dirty="0"/>
              <a:t> “</a:t>
            </a:r>
            <a:r>
              <a:rPr lang="en-US" sz="1600" b="1" dirty="0"/>
              <a:t>Maintain Documented Information</a:t>
            </a:r>
            <a:r>
              <a:rPr lang="en-US" sz="1600" dirty="0"/>
              <a:t>”</a:t>
            </a:r>
          </a:p>
          <a:p>
            <a:r>
              <a:rPr lang="en-US" sz="1600" dirty="0" err="1"/>
              <a:t>Sedangkan</a:t>
            </a:r>
            <a:r>
              <a:rPr lang="en-US" sz="1600" dirty="0"/>
              <a:t>, </a:t>
            </a:r>
            <a:r>
              <a:rPr lang="en-US" sz="1600" dirty="0" err="1"/>
              <a:t>untuk</a:t>
            </a:r>
            <a:r>
              <a:rPr lang="en-US" sz="1600" dirty="0"/>
              <a:t> </a:t>
            </a:r>
            <a:r>
              <a:rPr lang="en-US" sz="1600" dirty="0" err="1"/>
              <a:t>istilah</a:t>
            </a:r>
            <a:r>
              <a:rPr lang="en-US" sz="1600" dirty="0"/>
              <a:t> “</a:t>
            </a:r>
            <a:r>
              <a:rPr lang="en-US" sz="1600" b="1" dirty="0"/>
              <a:t>Record</a:t>
            </a:r>
            <a:r>
              <a:rPr lang="en-US" sz="1600" dirty="0"/>
              <a:t>” </a:t>
            </a:r>
            <a:r>
              <a:rPr lang="en-US" sz="1600" dirty="0" err="1"/>
              <a:t>diubah</a:t>
            </a:r>
            <a:r>
              <a:rPr lang="en-US" sz="1600" dirty="0"/>
              <a:t> </a:t>
            </a:r>
            <a:r>
              <a:rPr lang="en-US" sz="1600" dirty="0" err="1"/>
              <a:t>menjadi</a:t>
            </a:r>
            <a:r>
              <a:rPr lang="en-US" sz="1600" dirty="0"/>
              <a:t> “</a:t>
            </a:r>
            <a:r>
              <a:rPr lang="en-US" sz="1600" b="1" dirty="0"/>
              <a:t>Retain Documented Information</a:t>
            </a:r>
            <a:r>
              <a:rPr lang="en-US" sz="1600" dirty="0"/>
              <a:t>”</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8" name="Slide Number Placeholder 7"/>
          <p:cNvSpPr>
            <a:spLocks noGrp="1"/>
          </p:cNvSpPr>
          <p:nvPr>
            <p:ph type="sldNum" sz="quarter" idx="12"/>
          </p:nvPr>
        </p:nvSpPr>
        <p:spPr/>
        <p:txBody>
          <a:bodyPr/>
          <a:lstStyle/>
          <a:p>
            <a:pPr>
              <a:defRPr/>
            </a:pPr>
            <a:fld id="{14C58FF4-4421-46F2-BA16-9CFA3F5CEE47}" type="slidenum">
              <a:rPr lang="en-US" smtClean="0"/>
              <a:pPr>
                <a:defRPr/>
              </a:pPr>
              <a:t>42</a:t>
            </a:fld>
            <a:endParaRPr lang="en-US"/>
          </a:p>
        </p:txBody>
      </p:sp>
    </p:spTree>
    <p:extLst>
      <p:ext uri="{BB962C8B-B14F-4D97-AF65-F5344CB8AC3E}">
        <p14:creationId xmlns:p14="http://schemas.microsoft.com/office/powerpoint/2010/main" val="1153144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
            <a:ext cx="3600450" cy="41522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7.5 </a:t>
            </a:r>
            <a:r>
              <a:rPr lang="en-US" sz="2000" b="1" dirty="0" err="1">
                <a:solidFill>
                  <a:schemeClr val="bg1"/>
                </a:solidFill>
                <a:latin typeface="Arial Narrow" pitchFamily="34" charset="0"/>
              </a:rPr>
              <a:t>Informasi</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Terdokumentasi</a:t>
            </a:r>
            <a:endParaRPr lang="en-US" sz="2000" b="1" dirty="0">
              <a:solidFill>
                <a:schemeClr val="bg1"/>
              </a:solidFill>
              <a:latin typeface="Arial Narrow" pitchFamily="34" charset="0"/>
            </a:endParaRPr>
          </a:p>
        </p:txBody>
      </p:sp>
      <p:sp>
        <p:nvSpPr>
          <p:cNvPr id="4" name="Half Frame 3"/>
          <p:cNvSpPr/>
          <p:nvPr/>
        </p:nvSpPr>
        <p:spPr>
          <a:xfrm rot="7845393">
            <a:off x="8944482" y="57777"/>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Half Frame 4"/>
          <p:cNvSpPr/>
          <p:nvPr/>
        </p:nvSpPr>
        <p:spPr>
          <a:xfrm rot="7845393">
            <a:off x="9126862" y="54340"/>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Half Frame 5"/>
          <p:cNvSpPr/>
          <p:nvPr/>
        </p:nvSpPr>
        <p:spPr>
          <a:xfrm rot="7845393">
            <a:off x="9309242" y="50903"/>
            <a:ext cx="295610" cy="312156"/>
          </a:xfrm>
          <a:prstGeom prst="half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p:cNvCxnSpPr/>
          <p:nvPr/>
        </p:nvCxnSpPr>
        <p:spPr>
          <a:xfrm>
            <a:off x="3705225" y="209862"/>
            <a:ext cx="5277270" cy="0"/>
          </a:xfrm>
          <a:prstGeom prst="line">
            <a:avLst/>
          </a:prstGeom>
          <a:ln/>
        </p:spPr>
        <p:style>
          <a:lnRef idx="3">
            <a:schemeClr val="accent5"/>
          </a:lnRef>
          <a:fillRef idx="0">
            <a:schemeClr val="accent5"/>
          </a:fillRef>
          <a:effectRef idx="2">
            <a:schemeClr val="accent5"/>
          </a:effectRef>
          <a:fontRef idx="minor">
            <a:schemeClr val="tx1"/>
          </a:fontRef>
        </p:style>
      </p:cxnSp>
      <p:sp>
        <p:nvSpPr>
          <p:cNvPr id="30" name="Flowchart: Process 29"/>
          <p:cNvSpPr/>
          <p:nvPr/>
        </p:nvSpPr>
        <p:spPr>
          <a:xfrm>
            <a:off x="1111188" y="2076443"/>
            <a:ext cx="2244616" cy="691618"/>
          </a:xfrm>
          <a:prstGeom prst="flowChartProcess">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7.5.2 </a:t>
            </a:r>
            <a:r>
              <a:rPr lang="en-US" sz="1600" b="1" dirty="0" err="1">
                <a:solidFill>
                  <a:schemeClr val="tx1"/>
                </a:solidFill>
              </a:rPr>
              <a:t>Pembuatan</a:t>
            </a:r>
            <a:r>
              <a:rPr lang="en-US" sz="1600" b="1" dirty="0">
                <a:solidFill>
                  <a:schemeClr val="tx1"/>
                </a:solidFill>
              </a:rPr>
              <a:t> &amp; </a:t>
            </a:r>
            <a:r>
              <a:rPr lang="en-US" sz="1600" b="1" dirty="0" err="1">
                <a:solidFill>
                  <a:schemeClr val="tx1"/>
                </a:solidFill>
              </a:rPr>
              <a:t>Pemutakhiran</a:t>
            </a:r>
            <a:endParaRPr lang="en-US" sz="1600" b="1" dirty="0">
              <a:solidFill>
                <a:schemeClr val="tx1"/>
              </a:solidFill>
            </a:endParaRPr>
          </a:p>
        </p:txBody>
      </p:sp>
      <p:sp>
        <p:nvSpPr>
          <p:cNvPr id="16" name="Flowchart: Process 15"/>
          <p:cNvSpPr/>
          <p:nvPr/>
        </p:nvSpPr>
        <p:spPr>
          <a:xfrm>
            <a:off x="3927584" y="596508"/>
            <a:ext cx="1873141" cy="691618"/>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Informasi</a:t>
            </a:r>
            <a:r>
              <a:rPr lang="en-US" sz="1600" b="1" dirty="0">
                <a:solidFill>
                  <a:schemeClr val="tx1"/>
                </a:solidFill>
              </a:rPr>
              <a:t> </a:t>
            </a:r>
            <a:r>
              <a:rPr lang="en-US" sz="1600" b="1" dirty="0" err="1">
                <a:solidFill>
                  <a:schemeClr val="tx1"/>
                </a:solidFill>
              </a:rPr>
              <a:t>Terdokumentasi</a:t>
            </a:r>
            <a:endParaRPr lang="en-US" sz="1600" b="1" dirty="0">
              <a:solidFill>
                <a:schemeClr val="tx1"/>
              </a:solidFill>
            </a:endParaRPr>
          </a:p>
        </p:txBody>
      </p:sp>
      <p:sp>
        <p:nvSpPr>
          <p:cNvPr id="17" name="Flowchart: Process 16"/>
          <p:cNvSpPr/>
          <p:nvPr/>
        </p:nvSpPr>
        <p:spPr>
          <a:xfrm>
            <a:off x="5717626" y="2076443"/>
            <a:ext cx="2471247" cy="691618"/>
          </a:xfrm>
          <a:prstGeom prst="flowChartProcess">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7.5.3 </a:t>
            </a:r>
            <a:r>
              <a:rPr lang="en-US" sz="1600" b="1" dirty="0" err="1">
                <a:solidFill>
                  <a:schemeClr val="tx1"/>
                </a:solidFill>
              </a:rPr>
              <a:t>Pengendalian</a:t>
            </a:r>
            <a:r>
              <a:rPr lang="en-US" sz="1600" b="1" dirty="0">
                <a:solidFill>
                  <a:schemeClr val="tx1"/>
                </a:solidFill>
              </a:rPr>
              <a:t> </a:t>
            </a:r>
            <a:r>
              <a:rPr lang="en-US" sz="1600" b="1" dirty="0" err="1">
                <a:solidFill>
                  <a:schemeClr val="tx1"/>
                </a:solidFill>
              </a:rPr>
              <a:t>Informasi</a:t>
            </a:r>
            <a:r>
              <a:rPr lang="en-US" sz="1600" b="1" dirty="0">
                <a:solidFill>
                  <a:schemeClr val="tx1"/>
                </a:solidFill>
              </a:rPr>
              <a:t> </a:t>
            </a:r>
            <a:r>
              <a:rPr lang="en-US" sz="1600" b="1" dirty="0" err="1">
                <a:solidFill>
                  <a:schemeClr val="tx1"/>
                </a:solidFill>
              </a:rPr>
              <a:t>Terdokumentasi</a:t>
            </a:r>
            <a:endParaRPr lang="en-US" sz="1600" b="1" dirty="0">
              <a:solidFill>
                <a:schemeClr val="tx1"/>
              </a:solidFill>
            </a:endParaRPr>
          </a:p>
        </p:txBody>
      </p:sp>
      <p:sp>
        <p:nvSpPr>
          <p:cNvPr id="18" name="TextBox 17"/>
          <p:cNvSpPr txBox="1"/>
          <p:nvPr/>
        </p:nvSpPr>
        <p:spPr>
          <a:xfrm>
            <a:off x="196507" y="2882674"/>
            <a:ext cx="3731077" cy="2062103"/>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err="1"/>
              <a:t>Ketika</a:t>
            </a:r>
            <a:r>
              <a:rPr lang="en-US" sz="1600" dirty="0"/>
              <a:t> </a:t>
            </a:r>
            <a:r>
              <a:rPr lang="en-US" sz="1600" dirty="0" err="1"/>
              <a:t>membuat</a:t>
            </a:r>
            <a:r>
              <a:rPr lang="en-US" sz="1600" dirty="0"/>
              <a:t> </a:t>
            </a:r>
            <a:r>
              <a:rPr lang="en-US" sz="1600" dirty="0" err="1"/>
              <a:t>dan</a:t>
            </a:r>
            <a:r>
              <a:rPr lang="en-US" sz="1600" dirty="0"/>
              <a:t> </a:t>
            </a:r>
            <a:r>
              <a:rPr lang="en-US" sz="1600" dirty="0" err="1"/>
              <a:t>memutakhirkan</a:t>
            </a:r>
            <a:r>
              <a:rPr lang="en-US" sz="1600" dirty="0"/>
              <a:t> :</a:t>
            </a:r>
          </a:p>
          <a:p>
            <a:pPr marL="285750" indent="-285750">
              <a:buFont typeface="Arial" panose="020B0604020202020204" pitchFamily="34" charset="0"/>
              <a:buChar char="•"/>
            </a:pPr>
            <a:r>
              <a:rPr lang="en-US" sz="1600" dirty="0" err="1"/>
              <a:t>identifikasi</a:t>
            </a:r>
            <a:r>
              <a:rPr lang="en-US" sz="1600" dirty="0"/>
              <a:t> </a:t>
            </a:r>
            <a:r>
              <a:rPr lang="en-US" sz="1600" dirty="0" err="1"/>
              <a:t>dan</a:t>
            </a:r>
            <a:r>
              <a:rPr lang="en-US" sz="1600" dirty="0"/>
              <a:t> </a:t>
            </a:r>
            <a:r>
              <a:rPr lang="en-US" sz="1600" dirty="0" err="1"/>
              <a:t>deskripsi</a:t>
            </a:r>
            <a:r>
              <a:rPr lang="en-US" sz="1600" dirty="0"/>
              <a:t> (</a:t>
            </a:r>
            <a:r>
              <a:rPr lang="en-US" sz="1600" dirty="0" err="1"/>
              <a:t>misal</a:t>
            </a:r>
            <a:r>
              <a:rPr lang="en-US" sz="1600" dirty="0"/>
              <a:t> </a:t>
            </a:r>
            <a:r>
              <a:rPr lang="en-US" sz="1600" dirty="0" err="1"/>
              <a:t>judul</a:t>
            </a:r>
            <a:r>
              <a:rPr lang="en-US" sz="1600" dirty="0"/>
              <a:t>, </a:t>
            </a:r>
            <a:r>
              <a:rPr lang="en-US" sz="1600" dirty="0" err="1"/>
              <a:t>tanggal</a:t>
            </a:r>
            <a:r>
              <a:rPr lang="en-US" sz="1600" dirty="0"/>
              <a:t>, </a:t>
            </a:r>
            <a:r>
              <a:rPr lang="en-US" sz="1600" dirty="0" err="1"/>
              <a:t>penulis</a:t>
            </a:r>
            <a:r>
              <a:rPr lang="en-US" sz="1600" dirty="0"/>
              <a:t>, </a:t>
            </a:r>
            <a:r>
              <a:rPr lang="en-US" sz="1600" dirty="0" err="1"/>
              <a:t>atau</a:t>
            </a:r>
            <a:r>
              <a:rPr lang="en-US" sz="1600" dirty="0"/>
              <a:t> </a:t>
            </a:r>
            <a:r>
              <a:rPr lang="en-US" sz="1600" dirty="0" err="1"/>
              <a:t>nomor</a:t>
            </a:r>
            <a:r>
              <a:rPr lang="en-US" sz="1600" dirty="0"/>
              <a:t> </a:t>
            </a:r>
            <a:r>
              <a:rPr lang="en-US" sz="1600" dirty="0" err="1"/>
              <a:t>acuan</a:t>
            </a:r>
            <a:r>
              <a:rPr lang="en-US" sz="1600" dirty="0"/>
              <a:t>)</a:t>
            </a:r>
          </a:p>
          <a:p>
            <a:pPr marL="285750" indent="-285750">
              <a:buFont typeface="Arial" panose="020B0604020202020204" pitchFamily="34" charset="0"/>
              <a:buChar char="•"/>
            </a:pPr>
            <a:r>
              <a:rPr lang="en-US" sz="1600" dirty="0"/>
              <a:t>format (</a:t>
            </a:r>
            <a:r>
              <a:rPr lang="en-US" sz="1600" dirty="0" err="1"/>
              <a:t>misal</a:t>
            </a:r>
            <a:r>
              <a:rPr lang="en-US" sz="1600" dirty="0"/>
              <a:t> </a:t>
            </a:r>
            <a:r>
              <a:rPr lang="en-US" sz="1600" dirty="0" err="1"/>
              <a:t>bahasa</a:t>
            </a:r>
            <a:r>
              <a:rPr lang="en-US" sz="1600" dirty="0"/>
              <a:t>, </a:t>
            </a:r>
            <a:r>
              <a:rPr lang="en-US" sz="1600" dirty="0" err="1"/>
              <a:t>versi</a:t>
            </a:r>
            <a:r>
              <a:rPr lang="en-US" sz="1600" dirty="0"/>
              <a:t> </a:t>
            </a:r>
            <a:r>
              <a:rPr lang="en-US" sz="1600" dirty="0" err="1"/>
              <a:t>piranti</a:t>
            </a:r>
            <a:r>
              <a:rPr lang="en-US" sz="1600" dirty="0"/>
              <a:t> </a:t>
            </a:r>
            <a:r>
              <a:rPr lang="en-US" sz="1600" dirty="0" err="1"/>
              <a:t>lunak</a:t>
            </a:r>
            <a:r>
              <a:rPr lang="en-US" sz="1600" dirty="0"/>
              <a:t>, </a:t>
            </a:r>
            <a:r>
              <a:rPr lang="en-US" sz="1600" dirty="0" err="1"/>
              <a:t>grafik</a:t>
            </a:r>
            <a:r>
              <a:rPr lang="en-US" sz="1600" dirty="0"/>
              <a:t>) </a:t>
            </a:r>
            <a:r>
              <a:rPr lang="en-US" sz="1600" dirty="0" err="1"/>
              <a:t>dan</a:t>
            </a:r>
            <a:r>
              <a:rPr lang="en-US" sz="1600" dirty="0"/>
              <a:t> media (</a:t>
            </a:r>
            <a:r>
              <a:rPr lang="en-US" sz="1600" dirty="0" err="1"/>
              <a:t>misal</a:t>
            </a:r>
            <a:r>
              <a:rPr lang="en-US" sz="1600" dirty="0"/>
              <a:t> </a:t>
            </a:r>
            <a:r>
              <a:rPr lang="en-US" sz="1600" dirty="0" err="1"/>
              <a:t>kertas</a:t>
            </a:r>
            <a:r>
              <a:rPr lang="en-US" sz="1600" dirty="0"/>
              <a:t>, </a:t>
            </a:r>
            <a:r>
              <a:rPr lang="en-US" sz="1600" dirty="0" err="1"/>
              <a:t>elektronik</a:t>
            </a:r>
            <a:r>
              <a:rPr lang="en-US" sz="1600" dirty="0"/>
              <a:t>)</a:t>
            </a:r>
          </a:p>
          <a:p>
            <a:pPr marL="285750" indent="-285750">
              <a:buFont typeface="Arial" panose="020B0604020202020204" pitchFamily="34" charset="0"/>
              <a:buChar char="•"/>
            </a:pPr>
            <a:r>
              <a:rPr lang="en-US" sz="1600" dirty="0" err="1"/>
              <a:t>Tinjauan</a:t>
            </a:r>
            <a:r>
              <a:rPr lang="en-US" sz="1600" dirty="0"/>
              <a:t> </a:t>
            </a:r>
            <a:r>
              <a:rPr lang="en-US" sz="1600" dirty="0" err="1"/>
              <a:t>dan</a:t>
            </a:r>
            <a:r>
              <a:rPr lang="en-US" sz="1600" dirty="0"/>
              <a:t> </a:t>
            </a:r>
            <a:r>
              <a:rPr lang="en-US" sz="1600" dirty="0" err="1"/>
              <a:t>persetujuan</a:t>
            </a:r>
            <a:r>
              <a:rPr lang="en-US" sz="1600" dirty="0"/>
              <a:t> </a:t>
            </a:r>
            <a:r>
              <a:rPr lang="en-US" sz="1600" dirty="0" err="1"/>
              <a:t>untuk</a:t>
            </a:r>
            <a:r>
              <a:rPr lang="en-US" sz="1600" dirty="0"/>
              <a:t> </a:t>
            </a:r>
            <a:r>
              <a:rPr lang="en-US" sz="1600" dirty="0" err="1"/>
              <a:t>kecukupan</a:t>
            </a:r>
            <a:r>
              <a:rPr lang="en-US" sz="1600" dirty="0"/>
              <a:t> </a:t>
            </a:r>
            <a:r>
              <a:rPr lang="en-US" sz="1600" dirty="0" err="1"/>
              <a:t>dan</a:t>
            </a:r>
            <a:r>
              <a:rPr lang="en-US" sz="1600" dirty="0"/>
              <a:t> </a:t>
            </a:r>
            <a:r>
              <a:rPr lang="en-US" sz="1600" dirty="0" err="1"/>
              <a:t>kesesuaian</a:t>
            </a:r>
            <a:endParaRPr lang="en-US" sz="1600" dirty="0"/>
          </a:p>
        </p:txBody>
      </p:sp>
      <p:cxnSp>
        <p:nvCxnSpPr>
          <p:cNvPr id="19" name="Shape 78"/>
          <p:cNvCxnSpPr>
            <a:stCxn id="16" idx="2"/>
            <a:endCxn id="30" idx="0"/>
          </p:cNvCxnSpPr>
          <p:nvPr/>
        </p:nvCxnSpPr>
        <p:spPr>
          <a:xfrm rot="5400000">
            <a:off x="3154668" y="366955"/>
            <a:ext cx="788317" cy="263065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96507" y="5458620"/>
            <a:ext cx="3731077" cy="830997"/>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err="1"/>
              <a:t>Digunakan</a:t>
            </a:r>
            <a:r>
              <a:rPr lang="en-US" sz="1600" dirty="0"/>
              <a:t> </a:t>
            </a:r>
            <a:r>
              <a:rPr lang="en-US" sz="1600" dirty="0" err="1"/>
              <a:t>sebagai</a:t>
            </a:r>
            <a:r>
              <a:rPr lang="en-US" sz="1600" dirty="0"/>
              <a:t> PEDOMAN </a:t>
            </a:r>
            <a:r>
              <a:rPr lang="en-US" sz="1600" dirty="0" err="1"/>
              <a:t>dalam</a:t>
            </a:r>
            <a:r>
              <a:rPr lang="en-US" sz="1600" dirty="0"/>
              <a:t> </a:t>
            </a:r>
            <a:r>
              <a:rPr lang="en-US" sz="1600" dirty="0" err="1"/>
              <a:t>bekerja</a:t>
            </a:r>
            <a:r>
              <a:rPr lang="en-US" sz="1600" dirty="0"/>
              <a:t> </a:t>
            </a:r>
            <a:r>
              <a:rPr lang="en-US" sz="1600" dirty="0" err="1"/>
              <a:t>dan</a:t>
            </a:r>
            <a:r>
              <a:rPr lang="en-US" sz="1600" dirty="0"/>
              <a:t>/</a:t>
            </a:r>
            <a:r>
              <a:rPr lang="en-US" sz="1600" dirty="0" err="1"/>
              <a:t>atau</a:t>
            </a:r>
            <a:r>
              <a:rPr lang="en-US" sz="1600" dirty="0"/>
              <a:t> </a:t>
            </a:r>
            <a:r>
              <a:rPr lang="en-US" sz="1600" dirty="0" err="1"/>
              <a:t>mengendalikan</a:t>
            </a:r>
            <a:r>
              <a:rPr lang="en-US" sz="1600" dirty="0"/>
              <a:t> proses</a:t>
            </a:r>
          </a:p>
          <a:p>
            <a:r>
              <a:rPr lang="en-US" sz="1600" dirty="0"/>
              <a:t>(DOKUMEN INTERNAL &amp; EKSTERNAL)</a:t>
            </a:r>
          </a:p>
        </p:txBody>
      </p:sp>
      <p:sp>
        <p:nvSpPr>
          <p:cNvPr id="23" name="Right Arrow 22"/>
          <p:cNvSpPr/>
          <p:nvPr/>
        </p:nvSpPr>
        <p:spPr>
          <a:xfrm rot="5400000">
            <a:off x="1895401" y="4691014"/>
            <a:ext cx="333287" cy="1023112"/>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105275" y="2882674"/>
            <a:ext cx="5695950" cy="2800767"/>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err="1"/>
              <a:t>Informasi</a:t>
            </a:r>
            <a:r>
              <a:rPr lang="en-US" sz="1600" dirty="0"/>
              <a:t> </a:t>
            </a:r>
            <a:r>
              <a:rPr lang="en-US" sz="1600" dirty="0" err="1"/>
              <a:t>terdokumentasi</a:t>
            </a:r>
            <a:r>
              <a:rPr lang="en-US" sz="1600" dirty="0"/>
              <a:t> </a:t>
            </a:r>
            <a:r>
              <a:rPr lang="en-US" sz="1600" dirty="0" err="1"/>
              <a:t>harus</a:t>
            </a:r>
            <a:r>
              <a:rPr lang="en-US" sz="1600" dirty="0"/>
              <a:t> </a:t>
            </a:r>
            <a:r>
              <a:rPr lang="en-US" sz="1600" dirty="0" err="1"/>
              <a:t>dikendalikan</a:t>
            </a:r>
            <a:r>
              <a:rPr lang="en-US" sz="1600" dirty="0"/>
              <a:t> </a:t>
            </a:r>
            <a:r>
              <a:rPr lang="en-US" sz="1600" dirty="0" err="1"/>
              <a:t>untuk</a:t>
            </a:r>
            <a:r>
              <a:rPr lang="en-US" sz="1600" dirty="0"/>
              <a:t> </a:t>
            </a:r>
            <a:r>
              <a:rPr lang="en-US" sz="1600" dirty="0" err="1"/>
              <a:t>memastikan</a:t>
            </a:r>
            <a:r>
              <a:rPr lang="en-US" sz="1600" dirty="0"/>
              <a:t> :</a:t>
            </a:r>
          </a:p>
          <a:p>
            <a:pPr marL="285750" indent="-285750">
              <a:buFont typeface="Arial" panose="020B0604020202020204" pitchFamily="34" charset="0"/>
              <a:buChar char="•"/>
            </a:pPr>
            <a:r>
              <a:rPr lang="en-US" sz="1600" dirty="0" err="1"/>
              <a:t>tersedia</a:t>
            </a:r>
            <a:r>
              <a:rPr lang="en-US" sz="1600" dirty="0"/>
              <a:t> </a:t>
            </a:r>
            <a:r>
              <a:rPr lang="en-US" sz="1600" dirty="0" err="1"/>
              <a:t>dan</a:t>
            </a:r>
            <a:r>
              <a:rPr lang="en-US" sz="1600" dirty="0"/>
              <a:t> </a:t>
            </a:r>
            <a:r>
              <a:rPr lang="en-US" sz="1600" dirty="0" err="1"/>
              <a:t>sesuai</a:t>
            </a:r>
            <a:r>
              <a:rPr lang="en-US" sz="1600" dirty="0"/>
              <a:t> </a:t>
            </a:r>
            <a:r>
              <a:rPr lang="en-US" sz="1600" dirty="0" err="1"/>
              <a:t>untuk</a:t>
            </a:r>
            <a:r>
              <a:rPr lang="en-US" sz="1600" dirty="0"/>
              <a:t> </a:t>
            </a:r>
            <a:r>
              <a:rPr lang="en-US" sz="1600" dirty="0" err="1"/>
              <a:t>digunakan</a:t>
            </a:r>
            <a:r>
              <a:rPr lang="en-US" sz="1600" dirty="0"/>
              <a:t>, </a:t>
            </a:r>
            <a:r>
              <a:rPr lang="en-US" sz="1600" dirty="0" err="1"/>
              <a:t>kapan</a:t>
            </a:r>
            <a:r>
              <a:rPr lang="en-US" sz="1600" dirty="0"/>
              <a:t> </a:t>
            </a:r>
            <a:r>
              <a:rPr lang="en-US" sz="1600" dirty="0" err="1"/>
              <a:t>dan</a:t>
            </a:r>
            <a:r>
              <a:rPr lang="en-US" sz="1600" dirty="0"/>
              <a:t> </a:t>
            </a:r>
            <a:r>
              <a:rPr lang="en-US" sz="1600" dirty="0" err="1"/>
              <a:t>dimana</a:t>
            </a:r>
            <a:r>
              <a:rPr lang="en-US" sz="1600" dirty="0"/>
              <a:t> </a:t>
            </a:r>
            <a:r>
              <a:rPr lang="en-US" sz="1600" dirty="0" err="1"/>
              <a:t>jika</a:t>
            </a:r>
            <a:r>
              <a:rPr lang="en-US" sz="1600" dirty="0"/>
              <a:t> </a:t>
            </a:r>
            <a:r>
              <a:rPr lang="en-US" sz="1600" dirty="0" err="1"/>
              <a:t>diperlukan</a:t>
            </a:r>
            <a:endParaRPr lang="en-US" sz="1600" dirty="0"/>
          </a:p>
          <a:p>
            <a:pPr marL="285750" indent="-285750">
              <a:buFont typeface="Arial" panose="020B0604020202020204" pitchFamily="34" charset="0"/>
              <a:buChar char="•"/>
            </a:pPr>
            <a:r>
              <a:rPr lang="en-US" sz="1600" dirty="0" err="1"/>
              <a:t>terlindungi</a:t>
            </a:r>
            <a:r>
              <a:rPr lang="en-US" sz="1600" dirty="0"/>
              <a:t> (</a:t>
            </a:r>
            <a:r>
              <a:rPr lang="en-US" sz="1600" dirty="0" err="1"/>
              <a:t>kerahasiaan</a:t>
            </a:r>
            <a:r>
              <a:rPr lang="en-US" sz="1600" dirty="0"/>
              <a:t>, </a:t>
            </a:r>
            <a:r>
              <a:rPr lang="en-US" sz="1600" dirty="0" err="1"/>
              <a:t>penggunaan</a:t>
            </a:r>
            <a:r>
              <a:rPr lang="en-US" sz="1600" dirty="0"/>
              <a:t> yang </a:t>
            </a:r>
            <a:r>
              <a:rPr lang="en-US" sz="1600" dirty="0" err="1"/>
              <a:t>tidak</a:t>
            </a:r>
            <a:r>
              <a:rPr lang="en-US" sz="1600" dirty="0"/>
              <a:t> </a:t>
            </a:r>
            <a:r>
              <a:rPr lang="en-US" sz="1600" dirty="0" err="1"/>
              <a:t>tepat</a:t>
            </a:r>
            <a:r>
              <a:rPr lang="en-US" sz="1600" dirty="0"/>
              <a:t>, </a:t>
            </a:r>
            <a:r>
              <a:rPr lang="en-US" sz="1600" dirty="0" err="1"/>
              <a:t>atau</a:t>
            </a:r>
            <a:r>
              <a:rPr lang="en-US" sz="1600" dirty="0"/>
              <a:t> </a:t>
            </a:r>
            <a:r>
              <a:rPr lang="en-US" sz="1600" dirty="0" err="1"/>
              <a:t>hilang</a:t>
            </a:r>
            <a:r>
              <a:rPr lang="en-US" sz="1600" dirty="0"/>
              <a:t> </a:t>
            </a:r>
            <a:r>
              <a:rPr lang="en-US" sz="1600" dirty="0" err="1"/>
              <a:t>integritas</a:t>
            </a:r>
            <a:r>
              <a:rPr lang="en-US" sz="1600" dirty="0"/>
              <a:t>)</a:t>
            </a:r>
          </a:p>
          <a:p>
            <a:r>
              <a:rPr lang="en-US" sz="1600" dirty="0"/>
              <a:t>Dan </a:t>
            </a:r>
            <a:r>
              <a:rPr lang="en-US" sz="1600" dirty="0" err="1"/>
              <a:t>dikendalikan</a:t>
            </a:r>
            <a:r>
              <a:rPr lang="en-US" sz="1600" dirty="0"/>
              <a:t> :</a:t>
            </a:r>
          </a:p>
          <a:p>
            <a:pPr marL="285750" indent="-285750">
              <a:buFont typeface="Arial" panose="020B0604020202020204" pitchFamily="34" charset="0"/>
              <a:buChar char="•"/>
            </a:pPr>
            <a:r>
              <a:rPr lang="en-US" sz="1600" dirty="0" err="1"/>
              <a:t>distribusi</a:t>
            </a:r>
            <a:r>
              <a:rPr lang="en-US" sz="1600" dirty="0"/>
              <a:t>, </a:t>
            </a:r>
            <a:r>
              <a:rPr lang="en-US" sz="1600" dirty="0" err="1"/>
              <a:t>akses</a:t>
            </a:r>
            <a:r>
              <a:rPr lang="en-US" sz="1600" dirty="0"/>
              <a:t>, </a:t>
            </a:r>
            <a:r>
              <a:rPr lang="en-US" sz="1600" dirty="0" err="1"/>
              <a:t>perolehan</a:t>
            </a:r>
            <a:r>
              <a:rPr lang="en-US" sz="1600" dirty="0"/>
              <a:t> </a:t>
            </a:r>
            <a:r>
              <a:rPr lang="en-US" sz="1600" dirty="0" err="1"/>
              <a:t>kembali</a:t>
            </a:r>
            <a:r>
              <a:rPr lang="en-US" sz="1600" dirty="0"/>
              <a:t> </a:t>
            </a:r>
            <a:r>
              <a:rPr lang="en-US" sz="1600" dirty="0" err="1"/>
              <a:t>dan</a:t>
            </a:r>
            <a:r>
              <a:rPr lang="en-US" sz="1600" dirty="0"/>
              <a:t> </a:t>
            </a:r>
            <a:r>
              <a:rPr lang="en-US" sz="1600" dirty="0" err="1"/>
              <a:t>penggunaan</a:t>
            </a:r>
            <a:endParaRPr lang="en-US" sz="1600" dirty="0"/>
          </a:p>
          <a:p>
            <a:pPr marL="285750" indent="-285750">
              <a:buFont typeface="Arial" panose="020B0604020202020204" pitchFamily="34" charset="0"/>
              <a:buChar char="•"/>
            </a:pPr>
            <a:r>
              <a:rPr lang="en-US" sz="1600" dirty="0" err="1"/>
              <a:t>penyimpanan</a:t>
            </a:r>
            <a:r>
              <a:rPr lang="en-US" sz="1600" dirty="0"/>
              <a:t> </a:t>
            </a:r>
            <a:r>
              <a:rPr lang="en-US" sz="1600" dirty="0" err="1"/>
              <a:t>dan</a:t>
            </a:r>
            <a:r>
              <a:rPr lang="en-US" sz="1600" dirty="0"/>
              <a:t> </a:t>
            </a:r>
            <a:r>
              <a:rPr lang="en-US" sz="1600" dirty="0" err="1"/>
              <a:t>pemeliharaan</a:t>
            </a:r>
            <a:r>
              <a:rPr lang="en-US" sz="1600" dirty="0"/>
              <a:t>, </a:t>
            </a:r>
            <a:r>
              <a:rPr lang="en-US" sz="1600" dirty="0" err="1"/>
              <a:t>termasuk</a:t>
            </a:r>
            <a:r>
              <a:rPr lang="en-US" sz="1600" dirty="0"/>
              <a:t> </a:t>
            </a:r>
            <a:r>
              <a:rPr lang="en-US" sz="1600" dirty="0" err="1"/>
              <a:t>menjaga</a:t>
            </a:r>
            <a:r>
              <a:rPr lang="en-US" sz="1600" dirty="0"/>
              <a:t> </a:t>
            </a:r>
            <a:r>
              <a:rPr lang="en-US" sz="1600" dirty="0" err="1"/>
              <a:t>tetap</a:t>
            </a:r>
            <a:r>
              <a:rPr lang="en-US" sz="1600" dirty="0"/>
              <a:t> </a:t>
            </a:r>
            <a:r>
              <a:rPr lang="en-US" sz="1600" dirty="0" err="1"/>
              <a:t>mudah</a:t>
            </a:r>
            <a:r>
              <a:rPr lang="en-US" sz="1600" dirty="0"/>
              <a:t> </a:t>
            </a:r>
            <a:r>
              <a:rPr lang="en-US" sz="1600" dirty="0" err="1"/>
              <a:t>dibaca</a:t>
            </a:r>
            <a:endParaRPr lang="en-US" sz="1600" dirty="0"/>
          </a:p>
          <a:p>
            <a:pPr marL="285750" indent="-285750">
              <a:buFont typeface="Arial" panose="020B0604020202020204" pitchFamily="34" charset="0"/>
              <a:buChar char="•"/>
            </a:pPr>
            <a:r>
              <a:rPr lang="en-US" sz="1600" dirty="0" err="1"/>
              <a:t>perubahan</a:t>
            </a:r>
            <a:r>
              <a:rPr lang="en-US" sz="1600" dirty="0"/>
              <a:t> (</a:t>
            </a:r>
            <a:r>
              <a:rPr lang="en-US" sz="1600" dirty="0" err="1"/>
              <a:t>misal</a:t>
            </a:r>
            <a:r>
              <a:rPr lang="en-US" sz="1600" dirty="0"/>
              <a:t> </a:t>
            </a:r>
            <a:r>
              <a:rPr lang="en-US" sz="1600" dirty="0" err="1"/>
              <a:t>versi</a:t>
            </a:r>
            <a:r>
              <a:rPr lang="en-US" sz="1600" dirty="0"/>
              <a:t> / </a:t>
            </a:r>
            <a:r>
              <a:rPr lang="en-US" sz="1600" dirty="0" err="1"/>
              <a:t>revisi</a:t>
            </a:r>
            <a:r>
              <a:rPr lang="en-US" sz="1600" dirty="0"/>
              <a:t>)</a:t>
            </a:r>
          </a:p>
          <a:p>
            <a:pPr marL="285750" indent="-285750">
              <a:buFont typeface="Arial" panose="020B0604020202020204" pitchFamily="34" charset="0"/>
              <a:buChar char="•"/>
            </a:pPr>
            <a:r>
              <a:rPr lang="en-US" sz="1600" dirty="0" err="1"/>
              <a:t>retensi</a:t>
            </a:r>
            <a:r>
              <a:rPr lang="en-US" sz="1600" dirty="0"/>
              <a:t> </a:t>
            </a:r>
            <a:r>
              <a:rPr lang="en-US" sz="1600" dirty="0" err="1"/>
              <a:t>dan</a:t>
            </a:r>
            <a:r>
              <a:rPr lang="en-US" sz="1600" dirty="0"/>
              <a:t> </a:t>
            </a:r>
            <a:r>
              <a:rPr lang="en-US" sz="1600" dirty="0" err="1"/>
              <a:t>penempatan</a:t>
            </a:r>
            <a:endParaRPr lang="en-US" sz="1600" dirty="0"/>
          </a:p>
        </p:txBody>
      </p:sp>
      <p:cxnSp>
        <p:nvCxnSpPr>
          <p:cNvPr id="25" name="Shape 78"/>
          <p:cNvCxnSpPr>
            <a:stCxn id="16" idx="2"/>
            <a:endCxn id="17" idx="0"/>
          </p:cNvCxnSpPr>
          <p:nvPr/>
        </p:nvCxnSpPr>
        <p:spPr>
          <a:xfrm rot="16200000" flipH="1">
            <a:off x="5514544" y="637736"/>
            <a:ext cx="788317" cy="2089095"/>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822420" y="6151118"/>
            <a:ext cx="4484589" cy="584775"/>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err="1"/>
              <a:t>Sebagai</a:t>
            </a:r>
            <a:r>
              <a:rPr lang="en-US" sz="1600" dirty="0"/>
              <a:t> </a:t>
            </a:r>
            <a:r>
              <a:rPr lang="en-US" sz="1600" dirty="0" err="1"/>
              <a:t>bukti</a:t>
            </a:r>
            <a:r>
              <a:rPr lang="en-US" sz="1600" dirty="0"/>
              <a:t> </a:t>
            </a:r>
            <a:r>
              <a:rPr lang="en-US" sz="1600" dirty="0" err="1"/>
              <a:t>hasil</a:t>
            </a:r>
            <a:r>
              <a:rPr lang="en-US" sz="1600" dirty="0"/>
              <a:t> PEKERJAAN </a:t>
            </a:r>
            <a:r>
              <a:rPr lang="en-US" sz="1600" dirty="0" err="1"/>
              <a:t>atau</a:t>
            </a:r>
            <a:r>
              <a:rPr lang="en-US" sz="1600" dirty="0"/>
              <a:t> IMPLEMENTASI (REKAMAN)</a:t>
            </a:r>
          </a:p>
        </p:txBody>
      </p:sp>
      <p:sp>
        <p:nvSpPr>
          <p:cNvPr id="32" name="Right Arrow 31"/>
          <p:cNvSpPr/>
          <p:nvPr/>
        </p:nvSpPr>
        <p:spPr>
          <a:xfrm rot="5400000">
            <a:off x="6786606" y="5411807"/>
            <a:ext cx="333287" cy="1023112"/>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8692837">
            <a:off x="3883005" y="5289032"/>
            <a:ext cx="334716" cy="723984"/>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8" name="Slide Number Placeholder 7"/>
          <p:cNvSpPr>
            <a:spLocks noGrp="1"/>
          </p:cNvSpPr>
          <p:nvPr>
            <p:ph type="sldNum" sz="quarter" idx="12"/>
          </p:nvPr>
        </p:nvSpPr>
        <p:spPr/>
        <p:txBody>
          <a:bodyPr/>
          <a:lstStyle/>
          <a:p>
            <a:pPr>
              <a:defRPr/>
            </a:pPr>
            <a:fld id="{14C58FF4-4421-46F2-BA16-9CFA3F5CEE47}" type="slidenum">
              <a:rPr lang="en-US" smtClean="0"/>
              <a:pPr>
                <a:defRPr/>
              </a:pPr>
              <a:t>43</a:t>
            </a:fld>
            <a:endParaRPr lang="en-US"/>
          </a:p>
        </p:txBody>
      </p:sp>
    </p:spTree>
    <p:extLst>
      <p:ext uri="{BB962C8B-B14F-4D97-AF65-F5344CB8AC3E}">
        <p14:creationId xmlns:p14="http://schemas.microsoft.com/office/powerpoint/2010/main" val="901485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630947317"/>
              </p:ext>
            </p:extLst>
          </p:nvPr>
        </p:nvGraphicFramePr>
        <p:xfrm>
          <a:off x="213634" y="157835"/>
          <a:ext cx="9482815" cy="6214389"/>
        </p:xfrm>
        <a:graphic>
          <a:graphicData uri="http://schemas.openxmlformats.org/drawingml/2006/table">
            <a:tbl>
              <a:tblPr/>
              <a:tblGrid>
                <a:gridCol w="461286">
                  <a:extLst>
                    <a:ext uri="{9D8B030D-6E8A-4147-A177-3AD203B41FA5}">
                      <a16:colId xmlns:a16="http://schemas.microsoft.com/office/drawing/2014/main" val="20000"/>
                    </a:ext>
                  </a:extLst>
                </a:gridCol>
                <a:gridCol w="1239709">
                  <a:extLst>
                    <a:ext uri="{9D8B030D-6E8A-4147-A177-3AD203B41FA5}">
                      <a16:colId xmlns:a16="http://schemas.microsoft.com/office/drawing/2014/main" val="20001"/>
                    </a:ext>
                  </a:extLst>
                </a:gridCol>
                <a:gridCol w="1797097">
                  <a:extLst>
                    <a:ext uri="{9D8B030D-6E8A-4147-A177-3AD203B41FA5}">
                      <a16:colId xmlns:a16="http://schemas.microsoft.com/office/drawing/2014/main" val="20002"/>
                    </a:ext>
                  </a:extLst>
                </a:gridCol>
                <a:gridCol w="1201270">
                  <a:extLst>
                    <a:ext uri="{9D8B030D-6E8A-4147-A177-3AD203B41FA5}">
                      <a16:colId xmlns:a16="http://schemas.microsoft.com/office/drawing/2014/main" val="20003"/>
                    </a:ext>
                  </a:extLst>
                </a:gridCol>
                <a:gridCol w="1107040">
                  <a:extLst>
                    <a:ext uri="{9D8B030D-6E8A-4147-A177-3AD203B41FA5}">
                      <a16:colId xmlns:a16="http://schemas.microsoft.com/office/drawing/2014/main" val="20004"/>
                    </a:ext>
                  </a:extLst>
                </a:gridCol>
                <a:gridCol w="555516">
                  <a:extLst>
                    <a:ext uri="{9D8B030D-6E8A-4147-A177-3AD203B41FA5}">
                      <a16:colId xmlns:a16="http://schemas.microsoft.com/office/drawing/2014/main" val="20005"/>
                    </a:ext>
                  </a:extLst>
                </a:gridCol>
                <a:gridCol w="509478">
                  <a:extLst>
                    <a:ext uri="{9D8B030D-6E8A-4147-A177-3AD203B41FA5}">
                      <a16:colId xmlns:a16="http://schemas.microsoft.com/office/drawing/2014/main" val="20006"/>
                    </a:ext>
                  </a:extLst>
                </a:gridCol>
                <a:gridCol w="744648">
                  <a:extLst>
                    <a:ext uri="{9D8B030D-6E8A-4147-A177-3AD203B41FA5}">
                      <a16:colId xmlns:a16="http://schemas.microsoft.com/office/drawing/2014/main" val="20007"/>
                    </a:ext>
                  </a:extLst>
                </a:gridCol>
                <a:gridCol w="836083">
                  <a:extLst>
                    <a:ext uri="{9D8B030D-6E8A-4147-A177-3AD203B41FA5}">
                      <a16:colId xmlns:a16="http://schemas.microsoft.com/office/drawing/2014/main" val="20008"/>
                    </a:ext>
                  </a:extLst>
                </a:gridCol>
                <a:gridCol w="1030688">
                  <a:extLst>
                    <a:ext uri="{9D8B030D-6E8A-4147-A177-3AD203B41FA5}">
                      <a16:colId xmlns:a16="http://schemas.microsoft.com/office/drawing/2014/main" val="20009"/>
                    </a:ext>
                  </a:extLst>
                </a:gridCol>
              </a:tblGrid>
              <a:tr h="367353">
                <a:tc rowSpan="3" gridSpan="2">
                  <a:txBody>
                    <a:bodyPr/>
                    <a:lstStyle/>
                    <a:p>
                      <a:pPr algn="ctr" fontAlgn="b"/>
                      <a:r>
                        <a:rPr lang="en-US" sz="2400" b="1" i="0" u="none" strike="noStrike" dirty="0">
                          <a:solidFill>
                            <a:srgbClr val="000000"/>
                          </a:solidFill>
                          <a:latin typeface="Arial Narrow" pitchFamily="34" charset="0"/>
                        </a:rPr>
                        <a:t>PT. ABC</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hMerge="1">
                  <a:txBody>
                    <a:bodyPr/>
                    <a:lstStyle/>
                    <a:p>
                      <a:endParaRPr lang="en-US"/>
                    </a:p>
                  </a:txBody>
                  <a:tcPr/>
                </a:tc>
                <a:tc rowSpan="3" gridSpan="6">
                  <a:txBody>
                    <a:bodyPr/>
                    <a:lstStyle/>
                    <a:p>
                      <a:pPr algn="ctr" fontAlgn="ctr"/>
                      <a:r>
                        <a:rPr lang="en-US" sz="2400" b="1" i="0" u="none" strike="noStrike" dirty="0">
                          <a:solidFill>
                            <a:srgbClr val="000000"/>
                          </a:solidFill>
                          <a:latin typeface="Arial Narrow"/>
                        </a:rPr>
                        <a:t>MASTER LIST DOKUMEN</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gridSpan="2">
                  <a:txBody>
                    <a:bodyPr/>
                    <a:lstStyle/>
                    <a:p>
                      <a:pPr algn="l" fontAlgn="ctr"/>
                      <a:r>
                        <a:rPr lang="en-US" sz="700" b="0" i="0" u="none" strike="noStrike" dirty="0">
                          <a:solidFill>
                            <a:srgbClr val="000000"/>
                          </a:solidFill>
                          <a:latin typeface="Arial Narrow" pitchFamily="34" charset="0"/>
                        </a:rPr>
                        <a:t>Dept/ Unit: </a:t>
                      </a:r>
                      <a:br>
                        <a:rPr lang="en-US" sz="700" b="0" i="0" u="none" strike="noStrike" dirty="0">
                          <a:solidFill>
                            <a:srgbClr val="000000"/>
                          </a:solidFill>
                          <a:latin typeface="Arial Narrow" pitchFamily="34" charset="0"/>
                        </a:rPr>
                      </a:br>
                      <a:r>
                        <a:rPr lang="en-US" sz="700" b="1" i="0" u="none" strike="noStrike" dirty="0" err="1">
                          <a:solidFill>
                            <a:srgbClr val="000000"/>
                          </a:solidFill>
                          <a:latin typeface="Arial Narrow" pitchFamily="34" charset="0"/>
                        </a:rPr>
                        <a:t>Mansys</a:t>
                      </a:r>
                      <a:endParaRPr lang="en-US" sz="700" b="0" i="0" u="none" strike="noStrike" dirty="0">
                        <a:solidFill>
                          <a:srgbClr val="000000"/>
                        </a:solidFill>
                        <a:latin typeface="Arial Narrow" pitchFamily="34" charset="0"/>
                      </a:endParaRP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367353">
                <a:tc gridSpan="2" vMerge="1">
                  <a:txBody>
                    <a:bodyPr/>
                    <a:lstStyle/>
                    <a:p>
                      <a:endParaRPr lang="en-US"/>
                    </a:p>
                  </a:txBody>
                  <a:tcPr/>
                </a:tc>
                <a:tc hMerge="1" vMerge="1">
                  <a:txBody>
                    <a:bodyPr/>
                    <a:lstStyle/>
                    <a:p>
                      <a:endParaRPr lang="en-US"/>
                    </a:p>
                  </a:txBody>
                  <a:tcPr/>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l" fontAlgn="ctr"/>
                      <a:r>
                        <a:rPr lang="en-US" sz="700" b="0" i="0" u="none" strike="noStrike" dirty="0">
                          <a:solidFill>
                            <a:srgbClr val="000000"/>
                          </a:solidFill>
                          <a:latin typeface="Arial Narrow" pitchFamily="34" charset="0"/>
                        </a:rPr>
                        <a:t>No. Doc:</a:t>
                      </a:r>
                      <a:br>
                        <a:rPr lang="en-US" sz="700" b="0" i="0" u="none" strike="noStrike" dirty="0">
                          <a:solidFill>
                            <a:srgbClr val="000000"/>
                          </a:solidFill>
                          <a:latin typeface="Arial Narrow" pitchFamily="34" charset="0"/>
                        </a:rPr>
                      </a:br>
                      <a:r>
                        <a:rPr lang="en-US" sz="700" b="0" i="0" u="none" strike="noStrike" dirty="0">
                          <a:solidFill>
                            <a:srgbClr val="000000"/>
                          </a:solidFill>
                          <a:latin typeface="Arial Narrow" pitchFamily="34" charset="0"/>
                        </a:rPr>
                        <a:t>F/P-PD-02/02</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dirty="0">
                          <a:solidFill>
                            <a:srgbClr val="000000"/>
                          </a:solidFill>
                          <a:latin typeface="Arial Narrow" pitchFamily="34" charset="0"/>
                        </a:rPr>
                        <a:t>Rev No.:</a:t>
                      </a:r>
                      <a:br>
                        <a:rPr lang="en-US" sz="700" b="0" i="0" u="none" strike="noStrike" dirty="0">
                          <a:solidFill>
                            <a:srgbClr val="000000"/>
                          </a:solidFill>
                          <a:latin typeface="Arial Narrow" pitchFamily="34" charset="0"/>
                        </a:rPr>
                      </a:br>
                      <a:r>
                        <a:rPr lang="en-US" sz="700" b="0" i="0" u="none" strike="noStrike" dirty="0">
                          <a:solidFill>
                            <a:srgbClr val="000000"/>
                          </a:solidFill>
                          <a:latin typeface="Arial Narrow" pitchFamily="34" charset="0"/>
                        </a:rPr>
                        <a:t>0</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7353">
                <a:tc gridSpan="2" vMerge="1">
                  <a:txBody>
                    <a:bodyPr/>
                    <a:lstStyle/>
                    <a:p>
                      <a:endParaRPr lang="en-US"/>
                    </a:p>
                  </a:txBody>
                  <a:tcPr/>
                </a:tc>
                <a:tc hMerge="1" vMerge="1">
                  <a:txBody>
                    <a:bodyPr/>
                    <a:lstStyle/>
                    <a:p>
                      <a:endParaRPr lang="en-US"/>
                    </a:p>
                  </a:txBody>
                  <a:tcPr/>
                </a:tc>
                <a:tc gridSpan="6"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l" fontAlgn="ctr"/>
                      <a:r>
                        <a:rPr lang="en-US" sz="700" b="0" i="0" u="none" strike="noStrike">
                          <a:solidFill>
                            <a:srgbClr val="000000"/>
                          </a:solidFill>
                          <a:latin typeface="Arial Narrow" pitchFamily="34" charset="0"/>
                        </a:rPr>
                        <a:t>Date of issued: </a:t>
                      </a:r>
                      <a:br>
                        <a:rPr lang="en-US" sz="700" b="0" i="0" u="none" strike="noStrike">
                          <a:solidFill>
                            <a:srgbClr val="000000"/>
                          </a:solidFill>
                          <a:latin typeface="Arial Narrow" pitchFamily="34" charset="0"/>
                        </a:rPr>
                      </a:br>
                      <a:r>
                        <a:rPr lang="en-US" sz="700" b="0" i="0" u="none" strike="noStrike">
                          <a:solidFill>
                            <a:srgbClr val="000000"/>
                          </a:solidFill>
                          <a:latin typeface="Arial Narrow" pitchFamily="34" charset="0"/>
                        </a:rPr>
                        <a:t>1 Oktober 2014</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dirty="0">
                          <a:solidFill>
                            <a:srgbClr val="000000"/>
                          </a:solidFill>
                          <a:latin typeface="Arial Narrow" pitchFamily="34" charset="0"/>
                        </a:rPr>
                        <a:t>No. of Page :</a:t>
                      </a:r>
                      <a:br>
                        <a:rPr lang="en-US" sz="700" b="0" i="0" u="none" strike="noStrike" dirty="0">
                          <a:solidFill>
                            <a:srgbClr val="000000"/>
                          </a:solidFill>
                          <a:latin typeface="Arial Narrow" pitchFamily="34" charset="0"/>
                        </a:rPr>
                      </a:br>
                      <a:r>
                        <a:rPr lang="en-US" sz="700" b="0" i="0" u="none" strike="noStrike" dirty="0">
                          <a:solidFill>
                            <a:srgbClr val="000000"/>
                          </a:solidFill>
                          <a:latin typeface="Arial Narrow" pitchFamily="34" charset="0"/>
                        </a:rPr>
                        <a:t>1</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4290">
                <a:tc rowSpan="2">
                  <a:txBody>
                    <a:bodyPr/>
                    <a:lstStyle/>
                    <a:p>
                      <a:pPr algn="ctr" fontAlgn="ctr"/>
                      <a:r>
                        <a:rPr lang="en-US" sz="1000" b="1" i="0" u="none" strike="noStrike" dirty="0">
                          <a:solidFill>
                            <a:srgbClr val="000000"/>
                          </a:solidFill>
                          <a:latin typeface="Arial Narrow" pitchFamily="34" charset="0"/>
                        </a:rPr>
                        <a:t>No.</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rowSpan="2">
                  <a:txBody>
                    <a:bodyPr/>
                    <a:lstStyle/>
                    <a:p>
                      <a:pPr algn="ctr" fontAlgn="ctr"/>
                      <a:r>
                        <a:rPr lang="en-US" sz="1000" b="1" i="0" u="none" strike="noStrike" dirty="0">
                          <a:solidFill>
                            <a:srgbClr val="000000"/>
                          </a:solidFill>
                          <a:latin typeface="Arial Narrow" pitchFamily="34" charset="0"/>
                        </a:rPr>
                        <a:t>No. </a:t>
                      </a:r>
                      <a:r>
                        <a:rPr lang="en-US" sz="1000" b="1" i="0" u="none" strike="noStrike" dirty="0" err="1">
                          <a:solidFill>
                            <a:srgbClr val="000000"/>
                          </a:solidFill>
                          <a:latin typeface="Arial Narrow" pitchFamily="34" charset="0"/>
                        </a:rPr>
                        <a:t>Dok</a:t>
                      </a:r>
                      <a:r>
                        <a:rPr lang="en-US" sz="1000" b="1" i="0" u="none" strike="noStrike" dirty="0">
                          <a:solidFill>
                            <a:srgbClr val="000000"/>
                          </a:solidFill>
                          <a:latin typeface="Arial Narrow" pitchFamily="34" charset="0"/>
                        </a:rPr>
                        <a:t>.</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rowSpan="2">
                  <a:txBody>
                    <a:bodyPr/>
                    <a:lstStyle/>
                    <a:p>
                      <a:pPr algn="ctr" fontAlgn="ctr"/>
                      <a:r>
                        <a:rPr lang="en-US" sz="1000" b="1" i="0" u="none" strike="noStrike" dirty="0" err="1">
                          <a:solidFill>
                            <a:srgbClr val="000000"/>
                          </a:solidFill>
                          <a:latin typeface="Arial Narrow" pitchFamily="34" charset="0"/>
                        </a:rPr>
                        <a:t>Nama</a:t>
                      </a:r>
                      <a:r>
                        <a:rPr lang="en-US" sz="1000" b="1" i="0" u="none" strike="noStrike" dirty="0">
                          <a:solidFill>
                            <a:srgbClr val="000000"/>
                          </a:solidFill>
                          <a:latin typeface="Arial Narrow" pitchFamily="34" charset="0"/>
                        </a:rPr>
                        <a:t> </a:t>
                      </a:r>
                      <a:r>
                        <a:rPr lang="en-US" sz="1000" b="1" i="0" u="none" strike="noStrike" dirty="0" err="1">
                          <a:solidFill>
                            <a:srgbClr val="000000"/>
                          </a:solidFill>
                          <a:latin typeface="Arial Narrow" pitchFamily="34" charset="0"/>
                        </a:rPr>
                        <a:t>Dok</a:t>
                      </a:r>
                      <a:r>
                        <a:rPr lang="en-US" sz="1000" b="1" i="0" u="none" strike="noStrike" dirty="0">
                          <a:solidFill>
                            <a:srgbClr val="000000"/>
                          </a:solidFill>
                          <a:latin typeface="Arial Narrow" pitchFamily="34" charset="0"/>
                        </a:rPr>
                        <a:t>.</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rowSpan="2">
                  <a:txBody>
                    <a:bodyPr/>
                    <a:lstStyle/>
                    <a:p>
                      <a:pPr algn="ctr" fontAlgn="ctr"/>
                      <a:r>
                        <a:rPr lang="en-US" sz="1000" b="1" i="0" u="none" strike="noStrike" dirty="0" err="1">
                          <a:solidFill>
                            <a:srgbClr val="000000"/>
                          </a:solidFill>
                          <a:latin typeface="Arial Narrow" pitchFamily="34" charset="0"/>
                        </a:rPr>
                        <a:t>Bentuk</a:t>
                      </a:r>
                      <a:r>
                        <a:rPr lang="en-US" sz="1000" b="1" i="0" u="none" strike="noStrike" dirty="0">
                          <a:solidFill>
                            <a:srgbClr val="000000"/>
                          </a:solidFill>
                          <a:latin typeface="Arial Narrow" pitchFamily="34" charset="0"/>
                        </a:rPr>
                        <a:t> </a:t>
                      </a:r>
                      <a:r>
                        <a:rPr lang="en-US" sz="1000" b="1" i="0" u="none" strike="noStrike" dirty="0" err="1">
                          <a:solidFill>
                            <a:srgbClr val="000000"/>
                          </a:solidFill>
                          <a:latin typeface="Arial Narrow" pitchFamily="34" charset="0"/>
                        </a:rPr>
                        <a:t>Dokumen</a:t>
                      </a:r>
                      <a:endParaRPr lang="en-US" sz="1000" b="1" i="0" u="none" strike="noStrike" dirty="0">
                        <a:solidFill>
                          <a:srgbClr val="000000"/>
                        </a:solidFill>
                        <a:latin typeface="Arial Narrow" pitchFamily="34" charset="0"/>
                      </a:endParaRP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rowSpan="2">
                  <a:txBody>
                    <a:bodyPr/>
                    <a:lstStyle/>
                    <a:p>
                      <a:pPr algn="ctr" fontAlgn="ctr"/>
                      <a:r>
                        <a:rPr lang="en-US" sz="1000" b="1" i="0" u="none" strike="noStrike">
                          <a:solidFill>
                            <a:srgbClr val="000000"/>
                          </a:solidFill>
                          <a:latin typeface="Arial Narrow" pitchFamily="34" charset="0"/>
                        </a:rPr>
                        <a:t>Penyimpanan</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gridSpan="2">
                  <a:txBody>
                    <a:bodyPr/>
                    <a:lstStyle/>
                    <a:p>
                      <a:pPr algn="ctr" fontAlgn="ctr"/>
                      <a:r>
                        <a:rPr lang="en-US" sz="1000" b="1" i="0" u="none" strike="noStrike" dirty="0">
                          <a:solidFill>
                            <a:srgbClr val="000000"/>
                          </a:solidFill>
                          <a:latin typeface="Arial Narrow" pitchFamily="34" charset="0"/>
                        </a:rPr>
                        <a:t>Status</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hMerge="1">
                  <a:txBody>
                    <a:bodyPr/>
                    <a:lstStyle/>
                    <a:p>
                      <a:endParaRPr lang="en-US"/>
                    </a:p>
                  </a:txBody>
                  <a:tcPr/>
                </a:tc>
                <a:tc rowSpan="2" gridSpan="2">
                  <a:txBody>
                    <a:bodyPr/>
                    <a:lstStyle/>
                    <a:p>
                      <a:pPr algn="ctr" fontAlgn="ctr"/>
                      <a:r>
                        <a:rPr lang="en-US" sz="1000" b="1" i="0" u="none" strike="noStrike" dirty="0" err="1">
                          <a:solidFill>
                            <a:srgbClr val="000000"/>
                          </a:solidFill>
                          <a:latin typeface="Arial Narrow" pitchFamily="34" charset="0"/>
                        </a:rPr>
                        <a:t>Revisi</a:t>
                      </a:r>
                      <a:r>
                        <a:rPr lang="en-US" sz="1000" b="1" i="0" u="none" strike="noStrike" dirty="0">
                          <a:solidFill>
                            <a:srgbClr val="000000"/>
                          </a:solidFill>
                          <a:latin typeface="Arial Narrow" pitchFamily="34" charset="0"/>
                        </a:rPr>
                        <a:t> </a:t>
                      </a:r>
                      <a:r>
                        <a:rPr lang="en-US" sz="1000" b="1" i="0" u="none" strike="noStrike" dirty="0" err="1">
                          <a:solidFill>
                            <a:srgbClr val="000000"/>
                          </a:solidFill>
                          <a:latin typeface="Arial Narrow" pitchFamily="34" charset="0"/>
                        </a:rPr>
                        <a:t>ke</a:t>
                      </a:r>
                      <a:r>
                        <a:rPr lang="en-US" sz="1000" b="1" i="0" u="none" strike="noStrike" dirty="0">
                          <a:solidFill>
                            <a:srgbClr val="000000"/>
                          </a:solidFill>
                          <a:latin typeface="Arial Narrow" pitchFamily="34" charset="0"/>
                        </a:rPr>
                        <a:t>-</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rowSpan="2" hMerge="1">
                  <a:txBody>
                    <a:bodyPr/>
                    <a:lstStyle/>
                    <a:p>
                      <a:endParaRPr lang="en-US"/>
                    </a:p>
                  </a:txBody>
                  <a:tcPr/>
                </a:tc>
                <a:tc rowSpan="2">
                  <a:txBody>
                    <a:bodyPr/>
                    <a:lstStyle/>
                    <a:p>
                      <a:pPr algn="ctr" fontAlgn="ctr"/>
                      <a:r>
                        <a:rPr lang="en-US" sz="1000" b="1" i="0" u="none" strike="noStrike">
                          <a:solidFill>
                            <a:srgbClr val="000000"/>
                          </a:solidFill>
                          <a:latin typeface="Arial Narrow" pitchFamily="34" charset="0"/>
                        </a:rPr>
                        <a:t>Distribusi</a:t>
                      </a:r>
                      <a:br>
                        <a:rPr lang="en-US" sz="1000" b="1" i="0" u="none" strike="noStrike">
                          <a:solidFill>
                            <a:srgbClr val="000000"/>
                          </a:solidFill>
                          <a:latin typeface="Arial Narrow" pitchFamily="34" charset="0"/>
                        </a:rPr>
                      </a:br>
                      <a:r>
                        <a:rPr lang="en-US" sz="1000" b="1" i="0" u="none" strike="noStrike">
                          <a:solidFill>
                            <a:srgbClr val="000000"/>
                          </a:solidFill>
                          <a:latin typeface="Arial Narrow" pitchFamily="34" charset="0"/>
                        </a:rPr>
                        <a:t>Dok.</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extLst>
                  <a:ext uri="{0D108BD9-81ED-4DB2-BD59-A6C34878D82A}">
                    <a16:rowId xmlns:a16="http://schemas.microsoft.com/office/drawing/2014/main" val="10003"/>
                  </a:ext>
                </a:extLst>
              </a:tr>
              <a:tr h="20408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i="0" u="none" strike="noStrike">
                          <a:solidFill>
                            <a:srgbClr val="000000"/>
                          </a:solidFill>
                          <a:latin typeface="Arial Narrow" pitchFamily="34" charset="0"/>
                        </a:rPr>
                        <a:t>Umum</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US" sz="1000" b="1" i="0" u="none" strike="noStrike" dirty="0" err="1">
                          <a:solidFill>
                            <a:srgbClr val="000000"/>
                          </a:solidFill>
                          <a:latin typeface="Arial Narrow" pitchFamily="34" charset="0"/>
                        </a:rPr>
                        <a:t>Rahasia</a:t>
                      </a:r>
                      <a:endParaRPr lang="en-US" sz="1000" b="1" i="0" u="none" strike="noStrike" dirty="0">
                        <a:solidFill>
                          <a:srgbClr val="000000"/>
                        </a:solidFill>
                        <a:latin typeface="Arial Narrow" pitchFamily="34" charset="0"/>
                      </a:endParaRP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dirty="0">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dirty="0">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dirty="0">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dirty="0">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dirty="0">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dirty="0">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dirty="0">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dirty="0">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1"/>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3"/>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4"/>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5"/>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6"/>
                  </a:ext>
                </a:extLst>
              </a:tr>
              <a:tr h="204085">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500" b="0"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500" b="1" i="0" u="none" strike="noStrike">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500" b="1" i="0" u="none" strike="noStrike" dirty="0">
                          <a:solidFill>
                            <a:srgbClr val="000000"/>
                          </a:solidFill>
                          <a:latin typeface="Tahoma"/>
                        </a:rPr>
                        <a:t> </a:t>
                      </a:r>
                    </a:p>
                  </a:txBody>
                  <a:tcPr marL="5085" marR="5085" marT="5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7"/>
                  </a:ext>
                </a:extLst>
              </a:tr>
            </a:tbl>
          </a:graphicData>
        </a:graphic>
      </p:graphicFrame>
      <p:pic>
        <p:nvPicPr>
          <p:cNvPr id="13" name="Picture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7848" y="2769587"/>
            <a:ext cx="3231759" cy="2171742"/>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2043" r="1782"/>
          <a:stretch/>
        </p:blipFill>
        <p:spPr>
          <a:xfrm>
            <a:off x="2199159" y="3239020"/>
            <a:ext cx="7718084" cy="3658265"/>
          </a:xfrm>
          <a:prstGeom prst="rect">
            <a:avLst/>
          </a:prstGeom>
        </p:spPr>
      </p:pic>
      <p:sp>
        <p:nvSpPr>
          <p:cNvPr id="9" name="Slide Number Placeholder 8"/>
          <p:cNvSpPr>
            <a:spLocks noGrp="1"/>
          </p:cNvSpPr>
          <p:nvPr>
            <p:ph type="sldNum" sz="quarter" idx="12"/>
          </p:nvPr>
        </p:nvSpPr>
        <p:spPr/>
        <p:txBody>
          <a:bodyPr/>
          <a:lstStyle/>
          <a:p>
            <a:pPr>
              <a:defRPr/>
            </a:pPr>
            <a:fld id="{841ECF00-6640-4B42-A490-1528FA283F84}" type="slidenum">
              <a:rPr lang="en-US" smtClean="0"/>
              <a:pPr>
                <a:defRPr/>
              </a:pPr>
              <a:t>45</a:t>
            </a:fld>
            <a:endParaRPr lang="en-US"/>
          </a:p>
        </p:txBody>
      </p:sp>
      <p:sp>
        <p:nvSpPr>
          <p:cNvPr id="82947" name="Rectangle 2"/>
          <p:cNvSpPr>
            <a:spLocks noGrp="1" noChangeArrowheads="1"/>
          </p:cNvSpPr>
          <p:nvPr>
            <p:ph type="title" idx="4294967295"/>
          </p:nvPr>
        </p:nvSpPr>
        <p:spPr>
          <a:xfrm>
            <a:off x="2584385" y="315863"/>
            <a:ext cx="2362152" cy="579293"/>
          </a:xfrm>
        </p:spPr>
        <p:txBody>
          <a:bodyPr>
            <a:noAutofit/>
          </a:bodyPr>
          <a:lstStyle/>
          <a:p>
            <a:pPr algn="l" eaLnBrk="1" hangingPunct="1"/>
            <a:r>
              <a:rPr lang="en-US" sz="4800" b="1" dirty="0">
                <a:solidFill>
                  <a:schemeClr val="accent4">
                    <a:lumMod val="50000"/>
                  </a:schemeClr>
                </a:solidFill>
                <a:effectLst>
                  <a:outerShdw blurRad="38100" dist="38100" dir="2700000" algn="tl">
                    <a:srgbClr val="000000">
                      <a:alpha val="43137"/>
                    </a:srgbClr>
                  </a:outerShdw>
                </a:effectLst>
              </a:rPr>
              <a:t>OPERASI</a:t>
            </a:r>
          </a:p>
        </p:txBody>
      </p:sp>
      <p:sp>
        <p:nvSpPr>
          <p:cNvPr id="82950" name="Rectangle 8"/>
          <p:cNvSpPr>
            <a:spLocks noChangeArrowheads="1"/>
          </p:cNvSpPr>
          <p:nvPr/>
        </p:nvSpPr>
        <p:spPr bwMode="auto">
          <a:xfrm>
            <a:off x="2377924" y="1352718"/>
            <a:ext cx="7299476" cy="3335536"/>
          </a:xfrm>
          <a:prstGeom prst="rect">
            <a:avLst/>
          </a:prstGeom>
          <a:noFill/>
          <a:ln w="9525">
            <a:noFill/>
            <a:miter lim="800000"/>
            <a:headEnd/>
            <a:tailEnd/>
          </a:ln>
        </p:spPr>
        <p:txBody>
          <a:bodyPr/>
          <a:lstStyle/>
          <a:p>
            <a:pPr marL="584282" indent="-584282">
              <a:lnSpc>
                <a:spcPct val="105000"/>
              </a:lnSpc>
              <a:spcBef>
                <a:spcPct val="20000"/>
              </a:spcBef>
              <a:buClr>
                <a:schemeClr val="accent2"/>
              </a:buClr>
            </a:pPr>
            <a:endParaRPr lang="en-US" sz="2275" b="1" dirty="0"/>
          </a:p>
          <a:p>
            <a:pPr marL="584282" indent="-584282">
              <a:lnSpc>
                <a:spcPct val="105000"/>
              </a:lnSpc>
              <a:spcBef>
                <a:spcPct val="20000"/>
              </a:spcBef>
              <a:buClr>
                <a:schemeClr val="accent2"/>
              </a:buClr>
            </a:pPr>
            <a:r>
              <a:rPr lang="en-US" sz="2275" b="1" dirty="0"/>
              <a:t>8.1 </a:t>
            </a:r>
            <a:r>
              <a:rPr lang="en-US" sz="2275" b="1" dirty="0" err="1"/>
              <a:t>Perencanaan</a:t>
            </a:r>
            <a:r>
              <a:rPr lang="en-US" sz="2275" b="1" dirty="0"/>
              <a:t> </a:t>
            </a:r>
            <a:r>
              <a:rPr lang="en-US" sz="2275" b="1" dirty="0" err="1"/>
              <a:t>Pelaksanaan</a:t>
            </a:r>
            <a:r>
              <a:rPr lang="en-US" sz="2275" b="1" dirty="0"/>
              <a:t> </a:t>
            </a:r>
            <a:r>
              <a:rPr lang="en-US" sz="2275" b="1" dirty="0" err="1"/>
              <a:t>dan</a:t>
            </a:r>
            <a:r>
              <a:rPr lang="en-US" sz="2275" b="1" dirty="0"/>
              <a:t> </a:t>
            </a:r>
            <a:r>
              <a:rPr lang="en-US" sz="2275" b="1" dirty="0" err="1"/>
              <a:t>Pengendalian</a:t>
            </a:r>
            <a:endParaRPr lang="en-US" sz="2275" b="1" dirty="0"/>
          </a:p>
          <a:p>
            <a:pPr marL="584282" indent="-584282">
              <a:lnSpc>
                <a:spcPct val="105000"/>
              </a:lnSpc>
              <a:spcBef>
                <a:spcPct val="20000"/>
              </a:spcBef>
              <a:buClr>
                <a:schemeClr val="accent2"/>
              </a:buClr>
            </a:pPr>
            <a:endParaRPr lang="en-US" sz="2275" b="1" dirty="0"/>
          </a:p>
          <a:p>
            <a:pPr marL="584282" indent="-584282">
              <a:lnSpc>
                <a:spcPct val="105000"/>
              </a:lnSpc>
              <a:spcBef>
                <a:spcPct val="20000"/>
              </a:spcBef>
              <a:buClr>
                <a:schemeClr val="accent2"/>
              </a:buClr>
            </a:pPr>
            <a:r>
              <a:rPr lang="en-US" sz="2275" b="1" dirty="0"/>
              <a:t>8.2 </a:t>
            </a:r>
            <a:r>
              <a:rPr lang="en-US" sz="2275" b="1" dirty="0" err="1"/>
              <a:t>Kesiagaan</a:t>
            </a:r>
            <a:r>
              <a:rPr lang="en-US" sz="2275" b="1" dirty="0"/>
              <a:t> </a:t>
            </a:r>
            <a:r>
              <a:rPr lang="en-US" sz="2275" b="1" dirty="0" err="1"/>
              <a:t>dan</a:t>
            </a:r>
            <a:r>
              <a:rPr lang="en-US" sz="2275" b="1" dirty="0"/>
              <a:t> </a:t>
            </a:r>
            <a:r>
              <a:rPr lang="en-US" sz="2275" b="1" dirty="0" err="1"/>
              <a:t>Tanggap</a:t>
            </a:r>
            <a:r>
              <a:rPr lang="en-US" sz="2275" b="1" dirty="0"/>
              <a:t> </a:t>
            </a:r>
            <a:r>
              <a:rPr lang="en-US" sz="2275" b="1" dirty="0" err="1"/>
              <a:t>Darurat</a:t>
            </a:r>
            <a:endParaRPr lang="en-US" sz="2275" dirty="0"/>
          </a:p>
          <a:p>
            <a:pPr latinLnBrk="1"/>
            <a:endParaRPr lang="en-US" sz="2275" b="1" dirty="0"/>
          </a:p>
          <a:p>
            <a:pPr latinLnBrk="1"/>
            <a:endParaRPr lang="en-US" sz="2275" dirty="0">
              <a:solidFill>
                <a:srgbClr val="000000"/>
              </a:solidFill>
              <a:latin typeface="Tahoma" pitchFamily="34" charset="0"/>
            </a:endParaRPr>
          </a:p>
        </p:txBody>
      </p:sp>
      <p:sp>
        <p:nvSpPr>
          <p:cNvPr id="11" name="Rectangle 10"/>
          <p:cNvSpPr/>
          <p:nvPr/>
        </p:nvSpPr>
        <p:spPr>
          <a:xfrm>
            <a:off x="-29635" y="0"/>
            <a:ext cx="2303491"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6200" y="-1"/>
            <a:ext cx="2735002" cy="6581775"/>
            <a:chOff x="153307" y="0"/>
            <a:chExt cx="2557531" cy="6416866"/>
          </a:xfrm>
        </p:grpSpPr>
        <p:sp>
          <p:nvSpPr>
            <p:cNvPr id="17" name="Rectangle 16"/>
            <p:cNvSpPr/>
            <p:nvPr/>
          </p:nvSpPr>
          <p:spPr>
            <a:xfrm>
              <a:off x="1648276" y="0"/>
              <a:ext cx="508648" cy="5888449"/>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flipH="1" flipV="1">
              <a:off x="1636701" y="5886486"/>
              <a:ext cx="54291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19401" y="4919870"/>
              <a:ext cx="491437" cy="1492198"/>
            </a:xfrm>
            <a:custGeom>
              <a:avLst/>
              <a:gdLst>
                <a:gd name="connsiteX0" fmla="*/ 0 w 472776"/>
                <a:gd name="connsiteY0" fmla="*/ 0 h 1398892"/>
                <a:gd name="connsiteX1" fmla="*/ 472776 w 472776"/>
                <a:gd name="connsiteY1" fmla="*/ 0 h 1398892"/>
                <a:gd name="connsiteX2" fmla="*/ 472776 w 472776"/>
                <a:gd name="connsiteY2" fmla="*/ 1398892 h 1398892"/>
                <a:gd name="connsiteX3" fmla="*/ 0 w 472776"/>
                <a:gd name="connsiteY3" fmla="*/ 1398892 h 1398892"/>
                <a:gd name="connsiteX4" fmla="*/ 0 w 472776"/>
                <a:gd name="connsiteY4" fmla="*/ 0 h 1398892"/>
                <a:gd name="connsiteX0" fmla="*/ 0 w 491437"/>
                <a:gd name="connsiteY0" fmla="*/ 410547 h 1398892"/>
                <a:gd name="connsiteX1" fmla="*/ 491437 w 491437"/>
                <a:gd name="connsiteY1" fmla="*/ 0 h 1398892"/>
                <a:gd name="connsiteX2" fmla="*/ 491437 w 491437"/>
                <a:gd name="connsiteY2" fmla="*/ 1398892 h 1398892"/>
                <a:gd name="connsiteX3" fmla="*/ 18661 w 491437"/>
                <a:gd name="connsiteY3" fmla="*/ 1398892 h 1398892"/>
                <a:gd name="connsiteX4" fmla="*/ 0 w 491437"/>
                <a:gd name="connsiteY4" fmla="*/ 410547 h 1398892"/>
                <a:gd name="connsiteX0" fmla="*/ 0 w 491437"/>
                <a:gd name="connsiteY0" fmla="*/ 503853 h 1492198"/>
                <a:gd name="connsiteX1" fmla="*/ 491437 w 491437"/>
                <a:gd name="connsiteY1" fmla="*/ 0 h 1492198"/>
                <a:gd name="connsiteX2" fmla="*/ 491437 w 491437"/>
                <a:gd name="connsiteY2" fmla="*/ 1492198 h 1492198"/>
                <a:gd name="connsiteX3" fmla="*/ 18661 w 491437"/>
                <a:gd name="connsiteY3" fmla="*/ 1492198 h 1492198"/>
                <a:gd name="connsiteX4" fmla="*/ 0 w 491437"/>
                <a:gd name="connsiteY4" fmla="*/ 503853 h 1492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37" h="1492198">
                  <a:moveTo>
                    <a:pt x="0" y="503853"/>
                  </a:moveTo>
                  <a:lnTo>
                    <a:pt x="491437" y="0"/>
                  </a:lnTo>
                  <a:lnTo>
                    <a:pt x="491437" y="1492198"/>
                  </a:lnTo>
                  <a:lnTo>
                    <a:pt x="18661" y="1492198"/>
                  </a:lnTo>
                  <a:lnTo>
                    <a:pt x="0" y="503853"/>
                  </a:lnTo>
                  <a:close/>
                </a:path>
              </a:pathLst>
            </a:cu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a:off x="2168500" y="5886486"/>
              <a:ext cx="542338"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3307" y="4941169"/>
              <a:ext cx="2545268" cy="507630"/>
            </a:xfrm>
            <a:custGeom>
              <a:avLst/>
              <a:gdLst>
                <a:gd name="connsiteX0" fmla="*/ 0 w 2545268"/>
                <a:gd name="connsiteY0" fmla="*/ 0 h 488969"/>
                <a:gd name="connsiteX1" fmla="*/ 2545268 w 2545268"/>
                <a:gd name="connsiteY1" fmla="*/ 0 h 488969"/>
                <a:gd name="connsiteX2" fmla="*/ 2545268 w 2545268"/>
                <a:gd name="connsiteY2" fmla="*/ 488969 h 488969"/>
                <a:gd name="connsiteX3" fmla="*/ 0 w 2545268"/>
                <a:gd name="connsiteY3" fmla="*/ 488969 h 488969"/>
                <a:gd name="connsiteX4" fmla="*/ 0 w 2545268"/>
                <a:gd name="connsiteY4" fmla="*/ 0 h 488969"/>
                <a:gd name="connsiteX0" fmla="*/ 0 w 2545268"/>
                <a:gd name="connsiteY0" fmla="*/ 0 h 488969"/>
                <a:gd name="connsiteX1" fmla="*/ 2545268 w 2545268"/>
                <a:gd name="connsiteY1" fmla="*/ 0 h 488969"/>
                <a:gd name="connsiteX2" fmla="*/ 2097399 w 2545268"/>
                <a:gd name="connsiteY2" fmla="*/ 488969 h 488969"/>
                <a:gd name="connsiteX3" fmla="*/ 0 w 2545268"/>
                <a:gd name="connsiteY3" fmla="*/ 488969 h 488969"/>
                <a:gd name="connsiteX4" fmla="*/ 0 w 2545268"/>
                <a:gd name="connsiteY4" fmla="*/ 0 h 488969"/>
                <a:gd name="connsiteX0" fmla="*/ 0 w 2545268"/>
                <a:gd name="connsiteY0" fmla="*/ 0 h 507630"/>
                <a:gd name="connsiteX1" fmla="*/ 2545268 w 2545268"/>
                <a:gd name="connsiteY1" fmla="*/ 0 h 507630"/>
                <a:gd name="connsiteX2" fmla="*/ 2097399 w 2545268"/>
                <a:gd name="connsiteY2" fmla="*/ 488969 h 507630"/>
                <a:gd name="connsiteX3" fmla="*/ 597160 w 2545268"/>
                <a:gd name="connsiteY3" fmla="*/ 507630 h 507630"/>
                <a:gd name="connsiteX4" fmla="*/ 0 w 2545268"/>
                <a:gd name="connsiteY4" fmla="*/ 0 h 50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268" h="507630">
                  <a:moveTo>
                    <a:pt x="0" y="0"/>
                  </a:moveTo>
                  <a:lnTo>
                    <a:pt x="2545268" y="0"/>
                  </a:lnTo>
                  <a:lnTo>
                    <a:pt x="2097399" y="488969"/>
                  </a:lnTo>
                  <a:lnTo>
                    <a:pt x="597160" y="507630"/>
                  </a:lnTo>
                  <a:lnTo>
                    <a:pt x="0" y="0"/>
                  </a:lnTo>
                  <a:close/>
                </a:path>
              </a:pathLst>
            </a:cu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69333" y="5018464"/>
              <a:ext cx="2248444" cy="387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sp>
        <p:nvSpPr>
          <p:cNvPr id="13" name="Oval 12">
            <a:hlinkClick r:id="" action="ppaction://noaction"/>
          </p:cNvPr>
          <p:cNvSpPr/>
          <p:nvPr/>
        </p:nvSpPr>
        <p:spPr>
          <a:xfrm>
            <a:off x="76200" y="229947"/>
            <a:ext cx="1832203" cy="751127"/>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Accidental Presidency" panose="00000400000000000000" pitchFamily="2" charset="0"/>
              </a:rPr>
              <a:t>ISO 14001</a:t>
            </a:r>
            <a:endParaRPr lang="en-US" dirty="0"/>
          </a:p>
        </p:txBody>
      </p:sp>
      <p:sp>
        <p:nvSpPr>
          <p:cNvPr id="14" name="Moon 13"/>
          <p:cNvSpPr/>
          <p:nvPr/>
        </p:nvSpPr>
        <p:spPr>
          <a:xfrm flipH="1">
            <a:off x="1762895" y="361839"/>
            <a:ext cx="383924" cy="502028"/>
          </a:xfrm>
          <a:prstGeom prst="moon">
            <a:avLst>
              <a:gd name="adj" fmla="val 52752"/>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oon 14"/>
          <p:cNvSpPr/>
          <p:nvPr/>
        </p:nvSpPr>
        <p:spPr>
          <a:xfrm flipH="1">
            <a:off x="1975970" y="366883"/>
            <a:ext cx="281193" cy="496984"/>
          </a:xfrm>
          <a:prstGeom prst="moon">
            <a:avLst>
              <a:gd name="adj" fmla="val 19786"/>
            </a:avLst>
          </a:prstGeom>
          <a:solidFill>
            <a:srgbClr val="E34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908403" y="1860765"/>
            <a:ext cx="290755" cy="296474"/>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908403" y="2716181"/>
            <a:ext cx="290755" cy="296474"/>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6541671">
            <a:off x="7512404" y="4796848"/>
            <a:ext cx="516056" cy="1495505"/>
          </a:xfrm>
          <a:prstGeom prst="rect">
            <a:avLst/>
          </a:prstGeom>
        </p:spPr>
      </p:pic>
      <p:pic>
        <p:nvPicPr>
          <p:cNvPr id="31" name="Picture 30"/>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6541671">
            <a:off x="6273488" y="5749344"/>
            <a:ext cx="498199" cy="1495505"/>
          </a:xfrm>
          <a:prstGeom prst="rect">
            <a:avLst/>
          </a:prstGeom>
        </p:spPr>
      </p:pic>
      <p:pic>
        <p:nvPicPr>
          <p:cNvPr id="32" name="Picture 31"/>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6541671">
            <a:off x="8256403" y="5483610"/>
            <a:ext cx="618747" cy="1495505"/>
          </a:xfrm>
          <a:prstGeom prst="rect">
            <a:avLst/>
          </a:prstGeom>
        </p:spPr>
      </p:pic>
      <p:pic>
        <p:nvPicPr>
          <p:cNvPr id="33" name="Picture 32"/>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6541671">
            <a:off x="8876666" y="4796848"/>
            <a:ext cx="696593" cy="1495505"/>
          </a:xfrm>
          <a:prstGeom prst="rect">
            <a:avLst/>
          </a:prstGeom>
        </p:spPr>
      </p:pic>
      <p:pic>
        <p:nvPicPr>
          <p:cNvPr id="34" name="Picture 3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6541671">
            <a:off x="7064268" y="5326497"/>
            <a:ext cx="535348" cy="1495505"/>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Tree>
    <p:extLst>
      <p:ext uri="{BB962C8B-B14F-4D97-AF65-F5344CB8AC3E}">
        <p14:creationId xmlns:p14="http://schemas.microsoft.com/office/powerpoint/2010/main" val="175243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3.05556E-6 3.33333E-6 L 3.05556E-6 0.00023 C -0.00365 0.00463 -0.00973 0.01111 -0.01233 0.01805 C -0.01302 0.0199 -0.0132 0.02176 -0.01372 0.02361 C -0.01459 0.02662 -0.01545 0.02986 -0.0165 0.03287 C -0.01719 0.03472 -0.01841 0.03634 -0.01927 0.03819 C -0.02084 0.04629 -0.02014 0.04537 -0.02344 0.05277 C -0.02674 0.06064 -0.02604 0.05648 -0.02882 0.06574 C -0.02986 0.06921 -0.03021 0.07314 -0.0316 0.07662 C -0.03247 0.07893 -0.03368 0.08125 -0.03438 0.08379 C -0.03473 0.08518 -0.03611 0.09467 -0.03698 0.09676 C -0.0382 0.09884 -0.03993 0.10023 -0.04115 0.10208 C -0.04323 0.10555 -0.04479 0.10949 -0.0467 0.11319 C -0.04757 0.11504 -0.04879 0.11643 -0.04931 0.11852 C -0.04983 0.12037 -0.05 0.12245 -0.0507 0.12407 C -0.05243 0.12801 -0.05434 0.13148 -0.05625 0.13495 L -0.05903 0.14051 C -0.0599 0.14421 -0.06007 0.14838 -0.06163 0.15139 C -0.06459 0.15717 -0.06459 0.15602 -0.0658 0.1625 C -0.06684 0.16736 -0.06858 0.17708 -0.06858 0.17731 C -0.06806 0.20694 -0.06841 0.2368 -0.06719 0.26643 C -0.06702 0.27037 -0.06528 0.27384 -0.06441 0.27754 L -0.06302 0.28287 C -0.06268 0.28472 -0.0625 0.2868 -0.06163 0.28842 C -0.05816 0.2956 -0.05955 0.29189 -0.05764 0.2993 C -0.05712 0.3037 -0.05695 0.30787 -0.05625 0.31227 C -0.05591 0.31412 -0.05504 0.31574 -0.05486 0.31759 C -0.05417 0.32314 -0.054 0.3287 -0.05348 0.33402 C -0.05452 0.35231 -0.05365 0.35277 -0.05625 0.36527 C -0.0566 0.36713 -0.05677 0.36898 -0.05764 0.3706 C -0.05868 0.37268 -0.06042 0.3743 -0.06163 0.37615 C -0.06389 0.38518 -0.06389 0.3868 -0.06719 0.39444 C -0.06806 0.39629 -0.06927 0.39791 -0.06997 0.39977 C -0.07257 0.40694 -0.06997 0.40439 -0.07275 0.41273 C -0.07327 0.41458 -0.07466 0.4162 -0.07535 0.41805 C -0.07657 0.42176 -0.07639 0.42592 -0.07813 0.42916 C -0.08559 0.44236 -0.079 0.43009 -0.08629 0.4456 C -0.0882 0.4493 -0.09045 0.45254 -0.09184 0.45648 C -0.09271 0.45902 -0.09341 0.46157 -0.09462 0.46389 C -0.09566 0.46597 -0.09757 0.46713 -0.09861 0.46921 C -0.1007 0.47268 -0.10226 0.47662 -0.10417 0.48032 L -0.10973 0.4912 C -0.11059 0.49305 -0.11129 0.49514 -0.11233 0.49676 L -0.1165 0.50208 C -0.1191 0.51273 -0.1158 0.50301 -0.12205 0.51134 C -0.12813 0.51944 -0.12084 0.51504 -0.12882 0.51852 C -0.12934 0.52037 -0.12952 0.52245 -0.13021 0.52407 C -0.13177 0.52824 -0.13229 0.5287 -0.1342 0.53148 " pathEditMode="relative" rAng="0" ptsTypes="AAAAAAAAAAAAAAAAAAAAAAAAAAAAAAAAAAAAAAAAAAAAAAAA">
                                      <p:cBhvr>
                                        <p:cTn id="6" dur="5000" fill="hold"/>
                                        <p:tgtEl>
                                          <p:spTgt spid="30"/>
                                        </p:tgtEl>
                                        <p:attrNameLst>
                                          <p:attrName>ppt_x</p:attrName>
                                          <p:attrName>ppt_y</p:attrName>
                                        </p:attrNameLst>
                                      </p:cBhvr>
                                      <p:rCtr x="-6719" y="26574"/>
                                    </p:animMotion>
                                  </p:childTnLst>
                                </p:cTn>
                              </p:par>
                              <p:par>
                                <p:cTn id="7" presetID="0" presetClass="path" presetSubtype="0" accel="50000" decel="50000" fill="hold" nodeType="withEffect">
                                  <p:stCondLst>
                                    <p:cond delay="0"/>
                                  </p:stCondLst>
                                  <p:childTnLst>
                                    <p:animMotion origin="layout" path="M -4.72222E-6 3.7037E-7 L -4.72222E-6 0.00023 C -0.00086 0.00532 -0.0026 0.01065 -0.0026 0.01643 C -0.00347 0.05069 -0.00364 0.04792 -4.72222E-6 0.06736 C -4.72222E-6 0.07338 0.00209 0.13588 -0.0026 0.16435 C -0.00295 0.1662 -0.00364 0.16806 -0.00399 0.16968 C -0.00451 0.17708 -0.00451 0.18449 -0.00538 0.19167 C -0.00815 0.21366 -0.00746 0.19444 -0.00954 0.2081 L -0.01232 0.22639 C -0.01267 0.2294 -0.01284 0.23264 -0.01371 0.23565 L -0.02048 0.26296 L -0.02187 0.26852 C -0.02274 0.27199 -0.02309 0.27616 -0.02465 0.2794 C -0.02552 0.28125 -0.02673 0.28287 -0.02743 0.28495 C -0.02847 0.28843 -0.02899 0.29213 -0.03003 0.29583 C -0.03489 0.31181 -0.03055 0.29537 -0.03559 0.30856 C -0.03628 0.31042 -0.03645 0.31227 -0.03697 0.31412 C -0.03802 0.31736 -0.04045 0.32407 -0.04236 0.32685 C -0.04809 0.33518 -0.04895 0.33681 -0.05468 0.34143 C -0.05694 0.34329 -0.05937 0.34491 -0.06163 0.34699 C -0.06267 0.34792 -0.06319 0.34977 -0.0644 0.35069 C -0.06701 0.35231 -0.07013 0.35208 -0.07256 0.35417 C -0.08437 0.36481 -0.06944 0.35208 -0.08072 0.35972 C -0.08229 0.36065 -0.0835 0.3625 -0.08489 0.36343 C -0.08628 0.36435 -0.08784 0.36435 -0.08906 0.36528 C -0.09184 0.36736 -0.09496 0.36944 -0.09722 0.37245 C -0.09861 0.37431 -0.09965 0.37685 -0.10138 0.37801 C -0.10347 0.3794 -0.1059 0.37917 -0.10815 0.37986 C -0.10954 0.38032 -0.11093 0.38102 -0.11232 0.38171 C -0.11319 0.38287 -0.11388 0.38449 -0.1151 0.38542 C -0.11631 0.38634 -0.11909 0.38727 -0.11909 0.3875 " pathEditMode="relative" rAng="0" ptsTypes="AAAAAAAAAAAAAAAAAAAAAAAAAAAAAAA">
                                      <p:cBhvr>
                                        <p:cTn id="8" dur="5000" fill="hold"/>
                                        <p:tgtEl>
                                          <p:spTgt spid="31"/>
                                        </p:tgtEl>
                                        <p:attrNameLst>
                                          <p:attrName>ppt_x</p:attrName>
                                          <p:attrName>ppt_y</p:attrName>
                                        </p:attrNameLst>
                                      </p:cBhvr>
                                      <p:rCtr x="-5937" y="19375"/>
                                    </p:animMotion>
                                  </p:childTnLst>
                                </p:cTn>
                              </p:par>
                              <p:par>
                                <p:cTn id="9" presetID="0" presetClass="path" presetSubtype="0" accel="50000" decel="50000" fill="hold" nodeType="withEffect">
                                  <p:stCondLst>
                                    <p:cond delay="0"/>
                                  </p:stCondLst>
                                  <p:childTnLst>
                                    <p:animMotion origin="layout" path="M -2.22222E-6 -7.40741E-7 L -2.22222E-6 0.00023 C 0.00035 0.01875 0.00052 0.03773 0.00122 0.05648 C 0.00191 0.07338 0.0033 0.07407 0.00538 0.0912 C 0.00608 0.09607 0.00608 0.10093 0.00677 0.10579 C 0.0092 0.12269 0.00955 0.11736 0.01233 0.13333 C 0.01285 0.13681 0.01285 0.14074 0.01354 0.14421 C 0.01511 0.15162 0.01806 0.15857 0.0191 0.1662 C 0.02448 0.2088 0.01597 0.14468 0.02327 0.18796 C 0.02674 0.2088 0.02327 0.20463 0.02865 0.21736 C 0.02952 0.21921 0.03073 0.22083 0.03143 0.22269 C 0.03472 0.23148 0.03004 0.2257 0.03698 0.23195 C 0.03733 0.24653 0.0375 0.26111 0.0382 0.2757 C 0.03837 0.27824 0.03924 0.28056 0.03959 0.2831 C 0.04011 0.28657 0.04011 0.29051 0.04097 0.29398 C 0.0415 0.29607 0.04288 0.29745 0.04375 0.29954 C 0.04479 0.30185 0.04566 0.3044 0.04653 0.30671 C 0.04844 0.3125 0.0507 0.32315 0.05469 0.32685 L 0.05886 0.33056 C 0.06129 0.34051 0.05851 0.33218 0.06563 0.34329 C 0.06667 0.34491 0.06736 0.34699 0.06841 0.34884 C 0.06962 0.3507 0.07136 0.35232 0.07257 0.35417 C 0.07535 0.35903 0.07656 0.3662 0.08073 0.36898 C 0.08264 0.37014 0.08455 0.37107 0.08629 0.37245 C 0.0882 0.37407 0.08959 0.37662 0.09167 0.37801 C 0.09341 0.37917 0.09531 0.37917 0.09722 0.37986 C 0.09861 0.38102 0.09983 0.38241 0.10122 0.38357 C 0.10695 0.38727 0.11059 0.38495 0.11771 0.38357 C 0.11997 0.3831 0.12466 0.38171 0.12466 0.38195 " pathEditMode="relative" rAng="0" ptsTypes="AAAAAAAAAAAAAAAAAAAAAAAAAAAAA">
                                      <p:cBhvr>
                                        <p:cTn id="10" dur="5000" fill="hold"/>
                                        <p:tgtEl>
                                          <p:spTgt spid="32"/>
                                        </p:tgtEl>
                                        <p:attrNameLst>
                                          <p:attrName>ppt_x</p:attrName>
                                          <p:attrName>ppt_y</p:attrName>
                                        </p:attrNameLst>
                                      </p:cBhvr>
                                      <p:rCtr x="6233" y="19259"/>
                                    </p:animMotion>
                                  </p:childTnLst>
                                </p:cTn>
                              </p:par>
                              <p:par>
                                <p:cTn id="11" presetID="0" presetClass="path" presetSubtype="0" accel="50000" decel="50000" fill="hold" nodeType="withEffect">
                                  <p:stCondLst>
                                    <p:cond delay="0"/>
                                  </p:stCondLst>
                                  <p:childTnLst>
                                    <p:animMotion origin="layout" path="M 8.33333E-7 4.44444E-6 L 8.33333E-7 0.00023 C -0.00208 0.04444 0.00035 0.01064 -0.00399 0.04745 C -0.00469 0.05231 -0.00469 0.05717 -0.00538 0.06203 C -0.00608 0.06643 -0.00747 0.07037 -0.00816 0.07476 C -0.00885 0.07893 -0.00903 0.08333 -0.00955 0.0875 C -0.0099 0.0912 -0.01042 0.0949 -0.01094 0.09861 C -0.01302 0.11412 -0.01163 0.10115 -0.01354 0.11851 C -0.01545 0.13425 -0.01389 0.12685 -0.01632 0.1368 C -0.01945 0.16967 -0.01927 0.16226 -0.01632 0.21713 C -0.01615 0.22106 -0.01354 0.22824 -0.01354 0.22847 C -0.0132 0.23495 -0.01285 0.24166 -0.01233 0.24838 C -0.01181 0.25277 -0.00903 0.26319 -0.00816 0.26643 C -0.00764 0.26828 -0.00747 0.27037 -0.00677 0.27199 C -0.00347 0.28078 -0.00417 0.27939 8.33333E-7 0.28842 C 0.00087 0.29027 0.00208 0.29189 0.00278 0.29398 C 0.00347 0.2956 0.00347 0.29768 0.00417 0.2993 C 0.00833 0.30925 0.00868 0.30925 0.01371 0.31574 C 0.01424 0.31759 0.01424 0.31967 0.0151 0.32129 C 0.01615 0.32338 0.0191 0.3243 0.01927 0.32685 C 0.01996 0.34629 0.01892 0.36574 0.01788 0.38518 C 0.01753 0.38912 0.01597 0.39259 0.0151 0.39629 L 0.01233 0.40717 C 0.01198 0.40902 0.0118 0.41111 0.01094 0.41273 L 0.00555 0.42361 L 0.00278 0.42916 C 0.00191 0.43101 0.00139 0.43333 8.33333E-7 0.43449 C -0.00399 0.43865 -0.00642 0.4405 -0.00955 0.4456 C -0.01059 0.44722 -0.01129 0.4493 -0.01233 0.45092 C -0.01354 0.45347 -0.01493 0.45578 -0.01632 0.45833 C -0.01771 0.46365 -0.01806 0.46597 -0.02049 0.47106 C -0.0217 0.47361 -0.02326 0.47592 -0.02448 0.47847 C -0.02743 0.49375 -0.02379 0.47963 -0.02865 0.48935 C -0.03438 0.50069 -0.02917 0.49236 -0.03281 0.50208 C -0.03351 0.50416 -0.03455 0.50578 -0.03542 0.50763 C -0.03507 0.51736 -0.03559 0.52731 -0.0342 0.5368 C -0.03316 0.54328 -0.03056 0.54907 -0.02865 0.55509 L -0.02587 0.56435 C -0.02552 0.56736 -0.02535 0.57037 -0.02448 0.57338 C -0.02361 0.57731 -0.02101 0.58263 -0.0191 0.58611 C -0.01059 0.60208 -0.01875 0.58611 -0.01233 0.59884 C -0.00972 0.60949 -0.01267 0.59953 -0.00677 0.60995 C -0.00469 0.61342 -0.00365 0.61782 -0.00139 0.62083 C 0.01059 0.6368 -0.00451 0.61736 0.00694 0.63009 C 0.01736 0.64166 0.00486 0.63009 0.0151 0.63912 C 0.01858 0.64606 0.01667 0.64305 0.02066 0.64838 " pathEditMode="relative" rAng="0" ptsTypes="AAAAAAAAAAAAAAAAAAAAAAAAAAAAAAAAAAAAAAAAAAAAAA">
                                      <p:cBhvr>
                                        <p:cTn id="12" dur="5000" fill="hold"/>
                                        <p:tgtEl>
                                          <p:spTgt spid="33"/>
                                        </p:tgtEl>
                                        <p:attrNameLst>
                                          <p:attrName>ppt_x</p:attrName>
                                          <p:attrName>ppt_y</p:attrName>
                                        </p:attrNameLst>
                                      </p:cBhvr>
                                      <p:rCtr x="-747" y="32407"/>
                                    </p:animMotion>
                                  </p:childTnLst>
                                </p:cTn>
                              </p:par>
                              <p:par>
                                <p:cTn id="13" presetID="0" presetClass="path" presetSubtype="0" accel="50000" decel="50000" fill="hold" nodeType="withEffect">
                                  <p:stCondLst>
                                    <p:cond delay="0"/>
                                  </p:stCondLst>
                                  <p:childTnLst>
                                    <p:animMotion origin="layout" path="M -1.66667E-6 4.44444E-6 L -1.66667E-6 0.00023 C 0.00035 0.01875 0.00052 0.03773 0.00122 0.05648 C 0.00191 0.07338 0.0033 0.07407 0.00538 0.0912 C 0.00608 0.09606 0.00608 0.10092 0.00677 0.10578 C 0.0092 0.12268 0.00955 0.11736 0.01233 0.13333 C 0.01285 0.1368 0.01285 0.14074 0.01354 0.14421 C 0.01511 0.15162 0.01806 0.15856 0.0191 0.1662 C 0.02448 0.20879 0.01597 0.14467 0.02327 0.18796 C 0.02674 0.20879 0.02327 0.20463 0.02865 0.21736 C 0.02952 0.21921 0.03073 0.22083 0.03143 0.22268 C 0.03472 0.23148 0.03004 0.22569 0.03698 0.23194 C 0.03733 0.24652 0.0375 0.26111 0.0382 0.27569 C 0.03837 0.27824 0.03924 0.28055 0.03959 0.2831 C 0.04011 0.28657 0.04011 0.2905 0.04097 0.29398 C 0.04149 0.29606 0.04288 0.29745 0.04375 0.29953 C 0.04479 0.30185 0.04566 0.30439 0.04653 0.30671 C 0.04844 0.3125 0.0507 0.32314 0.05469 0.32685 L 0.05886 0.33055 C 0.06129 0.3405 0.05851 0.33217 0.06563 0.34328 C 0.06667 0.3449 0.06736 0.34699 0.0684 0.34884 C 0.06962 0.35069 0.07136 0.35231 0.07257 0.35416 C 0.07535 0.35902 0.07656 0.3662 0.08073 0.36898 C 0.08264 0.37013 0.08455 0.37106 0.08629 0.37245 C 0.0882 0.37407 0.08959 0.37662 0.09167 0.378 C 0.0934 0.37916 0.09531 0.37916 0.09722 0.37986 C 0.09861 0.38101 0.09983 0.3824 0.10122 0.38356 C 0.10695 0.38726 0.11059 0.38495 0.11771 0.38356 C 0.11997 0.3831 0.12465 0.38171 0.12465 0.38194 " pathEditMode="relative" rAng="0" ptsTypes="AAAAAAAAAAAAAAAAAAAAAAAAAAAAA">
                                      <p:cBhvr>
                                        <p:cTn id="14" dur="5000" fill="hold"/>
                                        <p:tgtEl>
                                          <p:spTgt spid="34"/>
                                        </p:tgtEl>
                                        <p:attrNameLst>
                                          <p:attrName>ppt_x</p:attrName>
                                          <p:attrName>ppt_y</p:attrName>
                                        </p:attrNameLst>
                                      </p:cBhvr>
                                      <p:rCtr x="6233" y="192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Rectangle 27"/>
          <p:cNvSpPr/>
          <p:nvPr/>
        </p:nvSpPr>
        <p:spPr>
          <a:xfrm>
            <a:off x="257984" y="635368"/>
            <a:ext cx="9413785" cy="1477328"/>
          </a:xfrm>
          <a:prstGeom prst="rect">
            <a:avLst/>
          </a:prstGeom>
          <a:ln w="19050">
            <a:solidFill>
              <a:srgbClr val="FFC000"/>
            </a:solidFill>
            <a:prstDash val="dash"/>
          </a:ln>
        </p:spPr>
        <p:txBody>
          <a:bodyPr wrap="square">
            <a:spAutoFit/>
          </a:bodyPr>
          <a:lstStyle/>
          <a:p>
            <a:r>
              <a:rPr lang="en-US" sz="1800" dirty="0" err="1">
                <a:latin typeface="Arial Narrow" pitchFamily="34" charset="0"/>
              </a:rPr>
              <a:t>Organisasi</a:t>
            </a:r>
            <a:r>
              <a:rPr lang="en-US" sz="1800" dirty="0">
                <a:latin typeface="Arial Narrow" pitchFamily="34" charset="0"/>
              </a:rPr>
              <a:t> </a:t>
            </a:r>
            <a:r>
              <a:rPr lang="en-US" sz="1800" dirty="0" err="1">
                <a:latin typeface="Arial Narrow" pitchFamily="34" charset="0"/>
              </a:rPr>
              <a:t>harus</a:t>
            </a:r>
            <a:r>
              <a:rPr lang="en-US" sz="1800" dirty="0">
                <a:latin typeface="Arial Narrow" pitchFamily="34" charset="0"/>
              </a:rPr>
              <a:t> </a:t>
            </a:r>
            <a:r>
              <a:rPr lang="en-US" sz="1800" dirty="0" err="1">
                <a:latin typeface="Arial Narrow" pitchFamily="34" charset="0"/>
              </a:rPr>
              <a:t>menetapkan</a:t>
            </a:r>
            <a:r>
              <a:rPr lang="en-US" sz="1800" dirty="0">
                <a:latin typeface="Arial Narrow" pitchFamily="34" charset="0"/>
              </a:rPr>
              <a:t>, </a:t>
            </a:r>
            <a:r>
              <a:rPr lang="en-US" sz="1800" dirty="0" err="1">
                <a:latin typeface="Arial Narrow" pitchFamily="34" charset="0"/>
              </a:rPr>
              <a:t>menerapkan</a:t>
            </a:r>
            <a:r>
              <a:rPr lang="en-US" sz="1800" dirty="0">
                <a:latin typeface="Arial Narrow" pitchFamily="34" charset="0"/>
              </a:rPr>
              <a:t>, </a:t>
            </a:r>
            <a:r>
              <a:rPr lang="en-US" sz="1800" dirty="0" err="1">
                <a:latin typeface="Arial Narrow" pitchFamily="34" charset="0"/>
              </a:rPr>
              <a:t>mengendalikan</a:t>
            </a:r>
            <a:r>
              <a:rPr lang="en-US" sz="1800" dirty="0">
                <a:latin typeface="Arial Narrow" pitchFamily="34" charset="0"/>
              </a:rPr>
              <a:t> </a:t>
            </a:r>
            <a:r>
              <a:rPr lang="en-US" sz="1800" dirty="0" err="1">
                <a:latin typeface="Arial Narrow" pitchFamily="34" charset="0"/>
              </a:rPr>
              <a:t>dan</a:t>
            </a:r>
            <a:r>
              <a:rPr lang="en-US" sz="1800" dirty="0">
                <a:latin typeface="Arial Narrow" pitchFamily="34" charset="0"/>
              </a:rPr>
              <a:t> </a:t>
            </a:r>
            <a:r>
              <a:rPr lang="en-US" sz="1800" dirty="0" err="1">
                <a:latin typeface="Arial Narrow" pitchFamily="34" charset="0"/>
              </a:rPr>
              <a:t>memelihara</a:t>
            </a:r>
            <a:r>
              <a:rPr lang="en-US" sz="1800" dirty="0">
                <a:latin typeface="Arial Narrow" pitchFamily="34" charset="0"/>
              </a:rPr>
              <a:t> proses yang </a:t>
            </a:r>
            <a:r>
              <a:rPr lang="en-US" sz="1800" dirty="0" err="1">
                <a:latin typeface="Arial Narrow" pitchFamily="34" charset="0"/>
              </a:rPr>
              <a:t>diperlukan</a:t>
            </a:r>
            <a:r>
              <a:rPr lang="en-US" sz="1800" dirty="0">
                <a:latin typeface="Arial Narrow" pitchFamily="34" charset="0"/>
              </a:rPr>
              <a:t> </a:t>
            </a:r>
            <a:r>
              <a:rPr lang="en-US" sz="1800" dirty="0" err="1">
                <a:latin typeface="Arial Narrow" pitchFamily="34" charset="0"/>
              </a:rPr>
              <a:t>untuk</a:t>
            </a:r>
            <a:r>
              <a:rPr lang="en-US" sz="1800" dirty="0">
                <a:latin typeface="Arial Narrow" pitchFamily="34" charset="0"/>
              </a:rPr>
              <a:t> </a:t>
            </a:r>
            <a:r>
              <a:rPr lang="en-US" sz="1800" dirty="0" err="1">
                <a:latin typeface="Arial Narrow" pitchFamily="34" charset="0"/>
              </a:rPr>
              <a:t>memenuhi</a:t>
            </a:r>
            <a:r>
              <a:rPr lang="en-US" sz="1800" dirty="0">
                <a:latin typeface="Arial Narrow" pitchFamily="34" charset="0"/>
              </a:rPr>
              <a:t> </a:t>
            </a:r>
            <a:r>
              <a:rPr lang="en-US" sz="1800" dirty="0" err="1">
                <a:latin typeface="Arial Narrow" pitchFamily="34" charset="0"/>
              </a:rPr>
              <a:t>persyaratan</a:t>
            </a:r>
            <a:r>
              <a:rPr lang="en-US" sz="1800" dirty="0">
                <a:latin typeface="Arial Narrow" pitchFamily="34" charset="0"/>
              </a:rPr>
              <a:t> </a:t>
            </a:r>
            <a:r>
              <a:rPr lang="en-US" sz="1800" dirty="0" err="1">
                <a:latin typeface="Arial Narrow" pitchFamily="34" charset="0"/>
              </a:rPr>
              <a:t>sistem</a:t>
            </a:r>
            <a:r>
              <a:rPr lang="en-US" sz="1800" dirty="0">
                <a:latin typeface="Arial Narrow" pitchFamily="34" charset="0"/>
              </a:rPr>
              <a:t> </a:t>
            </a:r>
            <a:r>
              <a:rPr lang="en-US" sz="1800" dirty="0" err="1">
                <a:latin typeface="Arial Narrow" pitchFamily="34" charset="0"/>
              </a:rPr>
              <a:t>manajemen</a:t>
            </a:r>
            <a:r>
              <a:rPr lang="en-US" sz="1800" dirty="0">
                <a:latin typeface="Arial Narrow" pitchFamily="34" charset="0"/>
              </a:rPr>
              <a:t> </a:t>
            </a:r>
            <a:r>
              <a:rPr lang="en-US" sz="1800" dirty="0" err="1">
                <a:latin typeface="Arial Narrow" pitchFamily="34" charset="0"/>
              </a:rPr>
              <a:t>lingkungan</a:t>
            </a:r>
            <a:r>
              <a:rPr lang="en-US" sz="1800" dirty="0">
                <a:latin typeface="Arial Narrow" pitchFamily="34" charset="0"/>
              </a:rPr>
              <a:t>, </a:t>
            </a:r>
            <a:r>
              <a:rPr lang="en-US" sz="1800" dirty="0" err="1">
                <a:latin typeface="Arial Narrow" pitchFamily="34" charset="0"/>
              </a:rPr>
              <a:t>dan</a:t>
            </a:r>
            <a:r>
              <a:rPr lang="en-US" sz="1800" dirty="0">
                <a:latin typeface="Arial Narrow" pitchFamily="34" charset="0"/>
              </a:rPr>
              <a:t> </a:t>
            </a:r>
            <a:r>
              <a:rPr lang="en-US" sz="1800" dirty="0" err="1">
                <a:latin typeface="Arial Narrow" pitchFamily="34" charset="0"/>
              </a:rPr>
              <a:t>untuk</a:t>
            </a:r>
            <a:r>
              <a:rPr lang="en-US" sz="1800" dirty="0">
                <a:latin typeface="Arial Narrow" pitchFamily="34" charset="0"/>
              </a:rPr>
              <a:t> </a:t>
            </a:r>
            <a:r>
              <a:rPr lang="en-US" sz="1800" dirty="0" err="1">
                <a:latin typeface="Arial Narrow" pitchFamily="34" charset="0"/>
              </a:rPr>
              <a:t>menerapkan</a:t>
            </a:r>
            <a:r>
              <a:rPr lang="en-US" sz="1800" dirty="0">
                <a:latin typeface="Arial Narrow" pitchFamily="34" charset="0"/>
              </a:rPr>
              <a:t> </a:t>
            </a:r>
            <a:r>
              <a:rPr lang="en-US" sz="1800" dirty="0" err="1">
                <a:latin typeface="Arial Narrow" pitchFamily="34" charset="0"/>
              </a:rPr>
              <a:t>tindakan</a:t>
            </a:r>
            <a:r>
              <a:rPr lang="en-US" sz="1800" dirty="0">
                <a:latin typeface="Arial Narrow" pitchFamily="34" charset="0"/>
              </a:rPr>
              <a:t> yang </a:t>
            </a:r>
            <a:r>
              <a:rPr lang="en-US" sz="1800" dirty="0" err="1">
                <a:latin typeface="Arial Narrow" pitchFamily="34" charset="0"/>
              </a:rPr>
              <a:t>ditetapkan</a:t>
            </a:r>
            <a:r>
              <a:rPr lang="en-US" sz="1800" dirty="0">
                <a:latin typeface="Arial Narrow" pitchFamily="34" charset="0"/>
              </a:rPr>
              <a:t> </a:t>
            </a:r>
            <a:r>
              <a:rPr lang="en-US" sz="1800" dirty="0" err="1">
                <a:latin typeface="Arial Narrow" pitchFamily="34" charset="0"/>
              </a:rPr>
              <a:t>dalam</a:t>
            </a:r>
            <a:r>
              <a:rPr lang="en-US" sz="1800" dirty="0">
                <a:latin typeface="Arial Narrow" pitchFamily="34" charset="0"/>
              </a:rPr>
              <a:t> 6.1 </a:t>
            </a:r>
            <a:r>
              <a:rPr lang="en-US" sz="1800" dirty="0" err="1">
                <a:latin typeface="Arial Narrow" pitchFamily="34" charset="0"/>
              </a:rPr>
              <a:t>dan</a:t>
            </a:r>
            <a:r>
              <a:rPr lang="en-US" sz="1800" dirty="0">
                <a:latin typeface="Arial Narrow" pitchFamily="34" charset="0"/>
              </a:rPr>
              <a:t> 6.2, </a:t>
            </a:r>
            <a:r>
              <a:rPr lang="en-US" sz="1800" dirty="0" err="1">
                <a:latin typeface="Arial Narrow" pitchFamily="34" charset="0"/>
              </a:rPr>
              <a:t>dengan</a:t>
            </a:r>
            <a:r>
              <a:rPr lang="en-US" sz="1800" dirty="0">
                <a:latin typeface="Arial Narrow" pitchFamily="34" charset="0"/>
              </a:rPr>
              <a:t>:</a:t>
            </a:r>
          </a:p>
          <a:p>
            <a:pPr marL="285750" indent="-285750">
              <a:buFont typeface="Arial" panose="020B0604020202020204" pitchFamily="34" charset="0"/>
              <a:buChar char="•"/>
            </a:pPr>
            <a:r>
              <a:rPr lang="en-US" sz="1800" dirty="0" err="1">
                <a:latin typeface="Arial Narrow" pitchFamily="34" charset="0"/>
              </a:rPr>
              <a:t>menetapkan</a:t>
            </a:r>
            <a:r>
              <a:rPr lang="en-US" sz="1800" dirty="0">
                <a:latin typeface="Arial Narrow" pitchFamily="34" charset="0"/>
              </a:rPr>
              <a:t> </a:t>
            </a:r>
            <a:r>
              <a:rPr lang="en-US" sz="1800" dirty="0" err="1">
                <a:latin typeface="Arial Narrow" pitchFamily="34" charset="0"/>
              </a:rPr>
              <a:t>kriteria</a:t>
            </a:r>
            <a:r>
              <a:rPr lang="en-US" sz="1800" dirty="0">
                <a:latin typeface="Arial Narrow" pitchFamily="34" charset="0"/>
              </a:rPr>
              <a:t> </a:t>
            </a:r>
            <a:r>
              <a:rPr lang="en-US" sz="1800" dirty="0" err="1">
                <a:latin typeface="Arial Narrow" pitchFamily="34" charset="0"/>
              </a:rPr>
              <a:t>operasi</a:t>
            </a:r>
            <a:r>
              <a:rPr lang="en-US" sz="1800" dirty="0">
                <a:latin typeface="Arial Narrow" pitchFamily="34" charset="0"/>
              </a:rPr>
              <a:t> </a:t>
            </a:r>
            <a:r>
              <a:rPr lang="en-US" sz="1800" dirty="0" err="1">
                <a:latin typeface="Arial Narrow" pitchFamily="34" charset="0"/>
              </a:rPr>
              <a:t>untuk</a:t>
            </a:r>
            <a:r>
              <a:rPr lang="en-US" sz="1800" dirty="0">
                <a:latin typeface="Arial Narrow" pitchFamily="34" charset="0"/>
              </a:rPr>
              <a:t> proses:</a:t>
            </a:r>
          </a:p>
          <a:p>
            <a:pPr marL="285750" indent="-285750">
              <a:buFont typeface="Arial" panose="020B0604020202020204" pitchFamily="34" charset="0"/>
              <a:buChar char="•"/>
            </a:pPr>
            <a:r>
              <a:rPr lang="en-US" sz="1800" dirty="0" err="1">
                <a:latin typeface="Arial Narrow" pitchFamily="34" charset="0"/>
              </a:rPr>
              <a:t>menerapkan</a:t>
            </a:r>
            <a:r>
              <a:rPr lang="en-US" sz="1800" dirty="0">
                <a:latin typeface="Arial Narrow" pitchFamily="34" charset="0"/>
              </a:rPr>
              <a:t> </a:t>
            </a:r>
            <a:r>
              <a:rPr lang="en-US" sz="1800" dirty="0" err="1">
                <a:latin typeface="Arial Narrow" pitchFamily="34" charset="0"/>
              </a:rPr>
              <a:t>pengendalian</a:t>
            </a:r>
            <a:r>
              <a:rPr lang="en-US" sz="1800" dirty="0">
                <a:latin typeface="Arial Narrow" pitchFamily="34" charset="0"/>
              </a:rPr>
              <a:t> proses, </a:t>
            </a:r>
            <a:r>
              <a:rPr lang="en-US" sz="1800" dirty="0" err="1">
                <a:latin typeface="Arial Narrow" pitchFamily="34" charset="0"/>
              </a:rPr>
              <a:t>menurut</a:t>
            </a:r>
            <a:r>
              <a:rPr lang="en-US" sz="1800" dirty="0">
                <a:latin typeface="Arial Narrow" pitchFamily="34" charset="0"/>
              </a:rPr>
              <a:t> </a:t>
            </a:r>
            <a:r>
              <a:rPr lang="en-US" sz="1800" dirty="0" err="1">
                <a:latin typeface="Arial Narrow" pitchFamily="34" charset="0"/>
              </a:rPr>
              <a:t>kriteria</a:t>
            </a:r>
            <a:r>
              <a:rPr lang="en-US" sz="1800" dirty="0">
                <a:latin typeface="Arial Narrow" pitchFamily="34" charset="0"/>
              </a:rPr>
              <a:t> </a:t>
            </a:r>
            <a:r>
              <a:rPr lang="en-US" sz="1800" dirty="0" err="1">
                <a:latin typeface="Arial Narrow" pitchFamily="34" charset="0"/>
              </a:rPr>
              <a:t>operasi</a:t>
            </a:r>
            <a:r>
              <a:rPr lang="en-US" sz="1800" dirty="0">
                <a:latin typeface="Arial Narrow" pitchFamily="34" charset="0"/>
              </a:rPr>
              <a:t>.</a:t>
            </a:r>
          </a:p>
        </p:txBody>
      </p:sp>
      <p:sp>
        <p:nvSpPr>
          <p:cNvPr id="13" name="Rectangle 12"/>
          <p:cNvSpPr/>
          <p:nvPr/>
        </p:nvSpPr>
        <p:spPr>
          <a:xfrm>
            <a:off x="0" y="-1"/>
            <a:ext cx="5314949" cy="415221"/>
          </a:xfrm>
          <a:prstGeom prst="rect">
            <a:avLst/>
          </a:prstGeom>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8.1 </a:t>
            </a:r>
            <a:r>
              <a:rPr lang="en-US" sz="2000" b="1" dirty="0" err="1">
                <a:solidFill>
                  <a:schemeClr val="bg1"/>
                </a:solidFill>
                <a:latin typeface="Arial Narrow" pitchFamily="34" charset="0"/>
              </a:rPr>
              <a:t>Perencanaan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dan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Pengendalian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Operasional</a:t>
            </a:r>
            <a:endParaRPr lang="en-US" sz="2000" b="1" dirty="0">
              <a:solidFill>
                <a:schemeClr val="bg1"/>
              </a:solidFill>
              <a:latin typeface="Arial Narrow" pitchFamily="34" charset="0"/>
            </a:endParaRPr>
          </a:p>
        </p:txBody>
      </p:sp>
      <p:sp>
        <p:nvSpPr>
          <p:cNvPr id="15" name="Half Frame 14"/>
          <p:cNvSpPr/>
          <p:nvPr/>
        </p:nvSpPr>
        <p:spPr>
          <a:xfrm rot="7845393">
            <a:off x="8944482" y="57777"/>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lf Frame 15"/>
          <p:cNvSpPr/>
          <p:nvPr/>
        </p:nvSpPr>
        <p:spPr>
          <a:xfrm rot="7845393">
            <a:off x="9126862" y="54340"/>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alf Frame 16"/>
          <p:cNvSpPr/>
          <p:nvPr/>
        </p:nvSpPr>
        <p:spPr>
          <a:xfrm rot="7845393">
            <a:off x="9309242" y="50903"/>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p:cNvCxnSpPr/>
          <p:nvPr/>
        </p:nvCxnSpPr>
        <p:spPr>
          <a:xfrm>
            <a:off x="5553075" y="209862"/>
            <a:ext cx="3429420" cy="0"/>
          </a:xfrm>
          <a:prstGeom prst="line">
            <a:avLst/>
          </a:prstGeom>
          <a:ln>
            <a:solidFill>
              <a:schemeClr val="accent2">
                <a:lumMod val="75000"/>
              </a:schemeClr>
            </a:solidFill>
          </a:ln>
        </p:spPr>
        <p:style>
          <a:lnRef idx="3">
            <a:schemeClr val="accent5"/>
          </a:lnRef>
          <a:fillRef idx="0">
            <a:schemeClr val="accent5"/>
          </a:fillRef>
          <a:effectRef idx="2">
            <a:schemeClr val="accent5"/>
          </a:effectRef>
          <a:fontRef idx="minor">
            <a:schemeClr val="tx1"/>
          </a:fontRef>
        </p:style>
      </p:cxnSp>
      <p:sp>
        <p:nvSpPr>
          <p:cNvPr id="19" name="Rectangle 18"/>
          <p:cNvSpPr/>
          <p:nvPr/>
        </p:nvSpPr>
        <p:spPr>
          <a:xfrm>
            <a:off x="2553349" y="3041624"/>
            <a:ext cx="1828800" cy="73152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err="1">
                <a:solidFill>
                  <a:schemeClr val="tx1"/>
                </a:solidFill>
                <a:latin typeface="Arial Narrow" pitchFamily="34" charset="0"/>
              </a:rPr>
              <a:t>Tindakan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Perencanaan</a:t>
            </a:r>
            <a:endParaRPr lang="en-US" sz="1600" dirty="0">
              <a:solidFill>
                <a:schemeClr val="tx1"/>
              </a:solidFill>
              <a:latin typeface="Arial Narrow" pitchFamily="34" charset="0"/>
            </a:endParaRPr>
          </a:p>
        </p:txBody>
      </p:sp>
      <p:sp>
        <p:nvSpPr>
          <p:cNvPr id="20" name="Rectangle 19"/>
          <p:cNvSpPr/>
          <p:nvPr/>
        </p:nvSpPr>
        <p:spPr>
          <a:xfrm>
            <a:off x="4559949" y="3041624"/>
            <a:ext cx="1828800" cy="73152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Perencanaan</a:t>
            </a:r>
            <a:r>
              <a:rPr lang="en-US" sz="1600" dirty="0">
                <a:solidFill>
                  <a:schemeClr val="tx1"/>
                </a:solidFill>
                <a:latin typeface="Arial Narrow" pitchFamily="34" charset="0"/>
              </a:rPr>
              <a:t> </a:t>
            </a:r>
            <a:r>
              <a:rPr lang="en-US" sz="1600" dirty="0" err="1">
                <a:solidFill>
                  <a:schemeClr val="tx1"/>
                </a:solidFill>
                <a:latin typeface="Arial Narrow" pitchFamily="34" charset="0"/>
              </a:rPr>
              <a:t>dan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Pengendalian</a:t>
            </a:r>
            <a:r>
              <a:rPr lang="en-US" sz="1600" dirty="0">
                <a:solidFill>
                  <a:schemeClr val="tx1"/>
                </a:solidFill>
                <a:latin typeface="Arial Narrow" pitchFamily="34" charset="0"/>
              </a:rPr>
              <a:t> </a:t>
            </a:r>
            <a:r>
              <a:rPr lang="en-US" sz="1600" dirty="0" err="1">
                <a:solidFill>
                  <a:schemeClr val="tx1"/>
                </a:solidFill>
                <a:latin typeface="Arial Narrow" pitchFamily="34" charset="0"/>
              </a:rPr>
              <a:t>Operasional</a:t>
            </a:r>
            <a:endParaRPr lang="en-US" sz="1600" dirty="0">
              <a:solidFill>
                <a:schemeClr val="tx1"/>
              </a:solidFill>
              <a:latin typeface="Arial Narrow" pitchFamily="34" charset="0"/>
            </a:endParaRPr>
          </a:p>
        </p:txBody>
      </p:sp>
      <p:grpSp>
        <p:nvGrpSpPr>
          <p:cNvPr id="21" name="Group 20"/>
          <p:cNvGrpSpPr/>
          <p:nvPr/>
        </p:nvGrpSpPr>
        <p:grpSpPr>
          <a:xfrm>
            <a:off x="196594" y="2484965"/>
            <a:ext cx="2006600" cy="1837355"/>
            <a:chOff x="522510" y="2344068"/>
            <a:chExt cx="2006600" cy="1837355"/>
          </a:xfrm>
        </p:grpSpPr>
        <p:sp>
          <p:nvSpPr>
            <p:cNvPr id="22" name="Rectangle 21"/>
            <p:cNvSpPr/>
            <p:nvPr/>
          </p:nvSpPr>
          <p:spPr>
            <a:xfrm>
              <a:off x="522510" y="2344068"/>
              <a:ext cx="2006600" cy="1837355"/>
            </a:xfrm>
            <a:prstGeom prst="rect">
              <a:avLst/>
            </a:prstGeom>
            <a:solidFill>
              <a:srgbClr val="009900"/>
            </a:solidFill>
            <a:ln>
              <a:solidFill>
                <a:srgbClr val="FF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Narrow" pitchFamily="34" charset="0"/>
              </a:endParaRPr>
            </a:p>
          </p:txBody>
        </p:sp>
        <p:sp>
          <p:nvSpPr>
            <p:cNvPr id="23" name="Rectangle 22"/>
            <p:cNvSpPr/>
            <p:nvPr/>
          </p:nvSpPr>
          <p:spPr>
            <a:xfrm>
              <a:off x="593793" y="2417634"/>
              <a:ext cx="1828800" cy="4823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Konteks</a:t>
              </a:r>
              <a:r>
                <a:rPr lang="en-US" sz="1600" dirty="0">
                  <a:solidFill>
                    <a:schemeClr val="tx1"/>
                  </a:solidFill>
                  <a:latin typeface="Arial Narrow" pitchFamily="34" charset="0"/>
                </a:rPr>
                <a:t> </a:t>
              </a:r>
              <a:r>
                <a:rPr lang="en-US" sz="1600" dirty="0" err="1">
                  <a:solidFill>
                    <a:schemeClr val="tx1"/>
                  </a:solidFill>
                  <a:latin typeface="Arial Narrow" pitchFamily="34" charset="0"/>
                </a:rPr>
                <a:t>Organisasi</a:t>
              </a:r>
              <a:endParaRPr lang="en-US" sz="1600" dirty="0">
                <a:solidFill>
                  <a:schemeClr val="tx1"/>
                </a:solidFill>
                <a:latin typeface="Arial Narrow" pitchFamily="34" charset="0"/>
              </a:endParaRPr>
            </a:p>
          </p:txBody>
        </p:sp>
        <p:sp>
          <p:nvSpPr>
            <p:cNvPr id="24" name="Rectangle 23"/>
            <p:cNvSpPr/>
            <p:nvPr/>
          </p:nvSpPr>
          <p:spPr>
            <a:xfrm>
              <a:off x="598713" y="2954791"/>
              <a:ext cx="1828800" cy="5855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Kewajiban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Penaatan</a:t>
              </a:r>
              <a:endParaRPr lang="en-US" sz="1600" dirty="0">
                <a:solidFill>
                  <a:schemeClr val="tx1"/>
                </a:solidFill>
                <a:latin typeface="Arial Narrow" pitchFamily="34" charset="0"/>
              </a:endParaRPr>
            </a:p>
          </p:txBody>
        </p:sp>
        <p:sp>
          <p:nvSpPr>
            <p:cNvPr id="25" name="Rectangle 24"/>
            <p:cNvSpPr/>
            <p:nvPr/>
          </p:nvSpPr>
          <p:spPr>
            <a:xfrm>
              <a:off x="593793" y="3611336"/>
              <a:ext cx="1828800" cy="43122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Aspek</a:t>
              </a:r>
              <a:r>
                <a:rPr lang="en-US" sz="1600" dirty="0">
                  <a:solidFill>
                    <a:schemeClr val="tx1"/>
                  </a:solidFill>
                  <a:latin typeface="Arial Narrow" pitchFamily="34" charset="0"/>
                </a:rPr>
                <a:t> </a:t>
              </a:r>
              <a:r>
                <a:rPr lang="en-US" sz="1600" dirty="0" err="1">
                  <a:solidFill>
                    <a:schemeClr val="tx1"/>
                  </a:solidFill>
                  <a:latin typeface="Arial Narrow" pitchFamily="34" charset="0"/>
                </a:rPr>
                <a:t>Lingkungan</a:t>
              </a:r>
              <a:endParaRPr lang="en-US" sz="1600" dirty="0">
                <a:solidFill>
                  <a:schemeClr val="tx1"/>
                </a:solidFill>
                <a:latin typeface="Arial Narrow" pitchFamily="34" charset="0"/>
              </a:endParaRPr>
            </a:p>
          </p:txBody>
        </p:sp>
      </p:grpSp>
      <p:cxnSp>
        <p:nvCxnSpPr>
          <p:cNvPr id="26" name="Straight Arrow Connector 25"/>
          <p:cNvCxnSpPr>
            <a:stCxn id="27" idx="0"/>
            <a:endCxn id="19" idx="2"/>
          </p:cNvCxnSpPr>
          <p:nvPr/>
        </p:nvCxnSpPr>
        <p:spPr>
          <a:xfrm flipV="1">
            <a:off x="3467749" y="3773144"/>
            <a:ext cx="0" cy="36091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553349" y="4134061"/>
            <a:ext cx="1828800" cy="45720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err="1">
                <a:solidFill>
                  <a:schemeClr val="tx1"/>
                </a:solidFill>
                <a:latin typeface="Arial Narrow" pitchFamily="34" charset="0"/>
              </a:rPr>
              <a:t>Risiko</a:t>
            </a:r>
            <a:r>
              <a:rPr lang="en-US" sz="1600" dirty="0">
                <a:solidFill>
                  <a:schemeClr val="tx1"/>
                </a:solidFill>
                <a:latin typeface="Arial Narrow" pitchFamily="34" charset="0"/>
              </a:rPr>
              <a:t> &amp; </a:t>
            </a:r>
            <a:r>
              <a:rPr lang="en-US" sz="1600" dirty="0" err="1">
                <a:solidFill>
                  <a:schemeClr val="tx1"/>
                </a:solidFill>
                <a:latin typeface="Arial Narrow" pitchFamily="34" charset="0"/>
              </a:rPr>
              <a:t>Peluang</a:t>
            </a:r>
            <a:endParaRPr lang="en-US" sz="1600" dirty="0">
              <a:solidFill>
                <a:schemeClr val="tx1"/>
              </a:solidFill>
              <a:latin typeface="Arial Narrow" pitchFamily="34" charset="0"/>
            </a:endParaRPr>
          </a:p>
        </p:txBody>
      </p:sp>
      <p:cxnSp>
        <p:nvCxnSpPr>
          <p:cNvPr id="29" name="Straight Arrow Connector 28"/>
          <p:cNvCxnSpPr>
            <a:stCxn id="19" idx="3"/>
            <a:endCxn id="20" idx="1"/>
          </p:cNvCxnSpPr>
          <p:nvPr/>
        </p:nvCxnSpPr>
        <p:spPr>
          <a:xfrm>
            <a:off x="4382149" y="3407384"/>
            <a:ext cx="1778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2" idx="3"/>
            <a:endCxn id="19" idx="1"/>
          </p:cNvCxnSpPr>
          <p:nvPr/>
        </p:nvCxnSpPr>
        <p:spPr>
          <a:xfrm>
            <a:off x="2203194" y="3403643"/>
            <a:ext cx="350155" cy="374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hape 78"/>
          <p:cNvCxnSpPr>
            <a:stCxn id="22" idx="3"/>
            <a:endCxn id="27" idx="1"/>
          </p:cNvCxnSpPr>
          <p:nvPr/>
        </p:nvCxnSpPr>
        <p:spPr>
          <a:xfrm>
            <a:off x="2203194" y="3403643"/>
            <a:ext cx="350155" cy="95901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hape 78"/>
          <p:cNvCxnSpPr>
            <a:stCxn id="22" idx="3"/>
            <a:endCxn id="41" idx="1"/>
          </p:cNvCxnSpPr>
          <p:nvPr/>
        </p:nvCxnSpPr>
        <p:spPr>
          <a:xfrm flipV="1">
            <a:off x="2203194" y="2493709"/>
            <a:ext cx="350155" cy="909934"/>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2553349" y="2251517"/>
            <a:ext cx="1828800" cy="48438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err="1">
                <a:solidFill>
                  <a:schemeClr val="tx1"/>
                </a:solidFill>
                <a:latin typeface="Arial Narrow" pitchFamily="34" charset="0"/>
              </a:rPr>
              <a:t>Sasaran</a:t>
            </a:r>
            <a:r>
              <a:rPr lang="en-US" sz="1600" dirty="0">
                <a:solidFill>
                  <a:schemeClr val="tx1"/>
                </a:solidFill>
                <a:latin typeface="Arial Narrow" pitchFamily="34" charset="0"/>
              </a:rPr>
              <a:t> </a:t>
            </a:r>
            <a:r>
              <a:rPr lang="en-US" sz="1600" dirty="0" err="1">
                <a:solidFill>
                  <a:schemeClr val="tx1"/>
                </a:solidFill>
                <a:latin typeface="Arial Narrow" pitchFamily="34" charset="0"/>
              </a:rPr>
              <a:t>Lingkungan</a:t>
            </a:r>
            <a:endParaRPr lang="en-US" sz="1600" dirty="0">
              <a:solidFill>
                <a:schemeClr val="tx1"/>
              </a:solidFill>
              <a:latin typeface="Arial Narrow" pitchFamily="34" charset="0"/>
            </a:endParaRPr>
          </a:p>
        </p:txBody>
      </p:sp>
      <p:cxnSp>
        <p:nvCxnSpPr>
          <p:cNvPr id="45" name="Straight Arrow Connector 44"/>
          <p:cNvCxnSpPr>
            <a:stCxn id="41" idx="2"/>
            <a:endCxn id="19" idx="0"/>
          </p:cNvCxnSpPr>
          <p:nvPr/>
        </p:nvCxnSpPr>
        <p:spPr>
          <a:xfrm>
            <a:off x="3467749" y="2735901"/>
            <a:ext cx="0" cy="30572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6606043" y="2981556"/>
            <a:ext cx="1714710" cy="844171"/>
          </a:xfrm>
          <a:prstGeom prst="ellipse">
            <a:avLst/>
          </a:prstGeom>
          <a:solidFill>
            <a:srgbClr val="92D050"/>
          </a:solidFill>
          <a:ln>
            <a:solidFill>
              <a:srgbClr val="92D05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PROSES PENGENDALIAN</a:t>
            </a:r>
          </a:p>
        </p:txBody>
      </p:sp>
      <p:cxnSp>
        <p:nvCxnSpPr>
          <p:cNvPr id="51" name="Straight Arrow Connector 50"/>
          <p:cNvCxnSpPr>
            <a:stCxn id="20" idx="3"/>
            <a:endCxn id="50" idx="2"/>
          </p:cNvCxnSpPr>
          <p:nvPr/>
        </p:nvCxnSpPr>
        <p:spPr>
          <a:xfrm flipV="1">
            <a:off x="6388749" y="3403642"/>
            <a:ext cx="217294" cy="374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4122860" y="5237347"/>
            <a:ext cx="1668131" cy="1315853"/>
          </a:xfrm>
          <a:prstGeom prst="rect">
            <a:avLst/>
          </a:prstGeom>
          <a:noFill/>
          <a:ln w="12700">
            <a:solidFill>
              <a:srgbClr val="FF0000"/>
            </a:solidFill>
            <a:prstDash val="dash"/>
          </a:ln>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Arial Narrow" pitchFamily="34" charset="0"/>
              </a:rPr>
              <a:t>Recycle</a:t>
            </a:r>
          </a:p>
          <a:p>
            <a:pPr marL="285750" indent="-285750">
              <a:buFont typeface="Arial" panose="020B0604020202020204" pitchFamily="34" charset="0"/>
              <a:buChar char="•"/>
            </a:pPr>
            <a:r>
              <a:rPr lang="en-US" sz="1600" dirty="0">
                <a:solidFill>
                  <a:schemeClr val="tx1"/>
                </a:solidFill>
                <a:latin typeface="Arial Narrow" pitchFamily="34" charset="0"/>
              </a:rPr>
              <a:t>Reuse</a:t>
            </a:r>
          </a:p>
          <a:p>
            <a:pPr marL="285750" indent="-285750">
              <a:buFont typeface="Arial" panose="020B0604020202020204" pitchFamily="34" charset="0"/>
              <a:buChar char="•"/>
            </a:pPr>
            <a:r>
              <a:rPr lang="en-US" sz="1600" dirty="0">
                <a:solidFill>
                  <a:schemeClr val="tx1"/>
                </a:solidFill>
                <a:latin typeface="Arial Narrow" pitchFamily="34" charset="0"/>
              </a:rPr>
              <a:t>Reduce</a:t>
            </a:r>
          </a:p>
          <a:p>
            <a:pPr marL="285750" indent="-285750">
              <a:buFont typeface="Arial" panose="020B0604020202020204" pitchFamily="34" charset="0"/>
              <a:buChar char="•"/>
            </a:pPr>
            <a:r>
              <a:rPr lang="en-US" sz="1600" dirty="0">
                <a:solidFill>
                  <a:schemeClr val="tx1"/>
                </a:solidFill>
                <a:latin typeface="Arial Narrow" pitchFamily="34" charset="0"/>
              </a:rPr>
              <a:t>Recovery</a:t>
            </a:r>
          </a:p>
          <a:p>
            <a:pPr marL="285750" indent="-285750">
              <a:buFont typeface="Arial" panose="020B0604020202020204" pitchFamily="34" charset="0"/>
              <a:buChar char="•"/>
            </a:pPr>
            <a:r>
              <a:rPr lang="en-US" sz="1600" dirty="0">
                <a:solidFill>
                  <a:schemeClr val="tx1"/>
                </a:solidFill>
                <a:latin typeface="Arial Narrow" pitchFamily="34" charset="0"/>
              </a:rPr>
              <a:t>Ext. Treatment</a:t>
            </a:r>
          </a:p>
        </p:txBody>
      </p:sp>
      <p:sp>
        <p:nvSpPr>
          <p:cNvPr id="59" name="Right Arrow 58"/>
          <p:cNvSpPr/>
          <p:nvPr/>
        </p:nvSpPr>
        <p:spPr>
          <a:xfrm rot="16200000">
            <a:off x="7397932" y="3501316"/>
            <a:ext cx="259440" cy="1023112"/>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 name="Diagram 60"/>
          <p:cNvGraphicFramePr/>
          <p:nvPr>
            <p:extLst>
              <p:ext uri="{D42A27DB-BD31-4B8C-83A1-F6EECF244321}">
                <p14:modId xmlns:p14="http://schemas.microsoft.com/office/powerpoint/2010/main" val="623662122"/>
              </p:ext>
            </p:extLst>
          </p:nvPr>
        </p:nvGraphicFramePr>
        <p:xfrm>
          <a:off x="5133922" y="4183463"/>
          <a:ext cx="3251919" cy="2503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3" name="Straight Arrow Connector 62"/>
          <p:cNvCxnSpPr>
            <a:endCxn id="58" idx="3"/>
          </p:cNvCxnSpPr>
          <p:nvPr/>
        </p:nvCxnSpPr>
        <p:spPr>
          <a:xfrm flipH="1">
            <a:off x="5790991" y="5476875"/>
            <a:ext cx="362159" cy="4183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446129" y="4209531"/>
            <a:ext cx="369156" cy="2505593"/>
          </a:xfrm>
          <a:prstGeom prst="rect">
            <a:avLst/>
          </a:pr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solidFill>
                  <a:schemeClr val="tx1"/>
                </a:solidFill>
                <a:latin typeface="Arial Narrow" pitchFamily="34" charset="0"/>
              </a:rPr>
              <a:t>Hierarchy Control</a:t>
            </a:r>
          </a:p>
        </p:txBody>
      </p:sp>
      <p:sp>
        <p:nvSpPr>
          <p:cNvPr id="80" name="Rectangle 79"/>
          <p:cNvSpPr/>
          <p:nvPr/>
        </p:nvSpPr>
        <p:spPr>
          <a:xfrm>
            <a:off x="7016096" y="2275076"/>
            <a:ext cx="2814017" cy="492438"/>
          </a:xfrm>
          <a:prstGeom prst="rect">
            <a:avLst/>
          </a:prstGeom>
          <a:solidFill>
            <a:srgbClr val="FF00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Narrow" pitchFamily="34" charset="0"/>
              </a:rPr>
              <a:t>Emergency Preparedness &amp; Response </a:t>
            </a:r>
          </a:p>
        </p:txBody>
      </p:sp>
      <p:sp>
        <p:nvSpPr>
          <p:cNvPr id="85" name="Rectangle 84"/>
          <p:cNvSpPr/>
          <p:nvPr/>
        </p:nvSpPr>
        <p:spPr>
          <a:xfrm>
            <a:off x="288896" y="4952178"/>
            <a:ext cx="3559204" cy="1169551"/>
          </a:xfrm>
          <a:prstGeom prst="rect">
            <a:avLst/>
          </a:prstGeom>
          <a:ln w="19050">
            <a:solidFill>
              <a:srgbClr val="FFC000"/>
            </a:solidFill>
            <a:prstDash val="dash"/>
          </a:ln>
        </p:spPr>
        <p:txBody>
          <a:bodyPr wrap="square">
            <a:spAutoFit/>
          </a:bodyPr>
          <a:lstStyle/>
          <a:p>
            <a:r>
              <a:rPr lang="en-US" sz="1400" dirty="0" err="1"/>
              <a:t>Organisasi</a:t>
            </a:r>
            <a:r>
              <a:rPr lang="en-US" sz="1400" dirty="0"/>
              <a:t> </a:t>
            </a:r>
            <a:r>
              <a:rPr lang="en-US" sz="1400" dirty="0" err="1"/>
              <a:t>harus</a:t>
            </a:r>
            <a:r>
              <a:rPr lang="en-US" sz="1400" dirty="0"/>
              <a:t> </a:t>
            </a:r>
            <a:r>
              <a:rPr lang="en-US" sz="1400" dirty="0" err="1"/>
              <a:t>mengendalikan</a:t>
            </a:r>
            <a:r>
              <a:rPr lang="en-US" sz="1400" dirty="0"/>
              <a:t> </a:t>
            </a:r>
            <a:r>
              <a:rPr lang="en-US" sz="1400" dirty="0" err="1"/>
              <a:t>perubahan</a:t>
            </a:r>
            <a:r>
              <a:rPr lang="en-US" sz="1400" dirty="0"/>
              <a:t> yang </a:t>
            </a:r>
            <a:r>
              <a:rPr lang="en-US" sz="1400" dirty="0" err="1"/>
              <a:t>direncanakan</a:t>
            </a:r>
            <a:r>
              <a:rPr lang="en-US" sz="1400" dirty="0"/>
              <a:t> </a:t>
            </a:r>
            <a:r>
              <a:rPr lang="en-US" sz="1400" dirty="0" err="1"/>
              <a:t>dan</a:t>
            </a:r>
            <a:r>
              <a:rPr lang="en-US" sz="1400" dirty="0"/>
              <a:t> </a:t>
            </a:r>
            <a:r>
              <a:rPr lang="en-US" sz="1400" dirty="0" err="1"/>
              <a:t>meninjau</a:t>
            </a:r>
            <a:r>
              <a:rPr lang="en-US" sz="1400" dirty="0"/>
              <a:t> </a:t>
            </a:r>
            <a:r>
              <a:rPr lang="en-US" sz="1400" dirty="0" err="1"/>
              <a:t>konsekuensi</a:t>
            </a:r>
            <a:r>
              <a:rPr lang="en-US" sz="1400" dirty="0"/>
              <a:t> </a:t>
            </a:r>
            <a:r>
              <a:rPr lang="en-US" sz="1400" dirty="0" err="1"/>
              <a:t>dari</a:t>
            </a:r>
            <a:r>
              <a:rPr lang="en-US" sz="1400" dirty="0"/>
              <a:t> </a:t>
            </a:r>
            <a:r>
              <a:rPr lang="en-US" sz="1400" dirty="0" err="1"/>
              <a:t>perubahan</a:t>
            </a:r>
            <a:r>
              <a:rPr lang="en-US" sz="1400" dirty="0"/>
              <a:t> yang </a:t>
            </a:r>
            <a:r>
              <a:rPr lang="en-US" sz="1400" dirty="0" err="1"/>
              <a:t>tidak</a:t>
            </a:r>
            <a:r>
              <a:rPr lang="en-US" sz="1400" dirty="0"/>
              <a:t> </a:t>
            </a:r>
            <a:r>
              <a:rPr lang="en-US" sz="1400" dirty="0" err="1"/>
              <a:t>diinginkan</a:t>
            </a:r>
            <a:r>
              <a:rPr lang="en-US" sz="1400" dirty="0"/>
              <a:t>, </a:t>
            </a:r>
            <a:r>
              <a:rPr lang="en-US" sz="1400" u="sng" dirty="0" err="1"/>
              <a:t>melaksanakan</a:t>
            </a:r>
            <a:r>
              <a:rPr lang="en-US" sz="1400" u="sng" dirty="0"/>
              <a:t> </a:t>
            </a:r>
            <a:r>
              <a:rPr lang="en-US" sz="1400" u="sng" dirty="0" err="1"/>
              <a:t>tindakan</a:t>
            </a:r>
            <a:r>
              <a:rPr lang="en-US" sz="1400" u="sng" dirty="0"/>
              <a:t> </a:t>
            </a:r>
            <a:r>
              <a:rPr lang="en-US" sz="1400" u="sng" dirty="0" err="1"/>
              <a:t>untuk</a:t>
            </a:r>
            <a:r>
              <a:rPr lang="en-US" sz="1400" u="sng" dirty="0"/>
              <a:t> </a:t>
            </a:r>
            <a:r>
              <a:rPr lang="en-US" sz="1400" u="sng" dirty="0" err="1"/>
              <a:t>mitigasi</a:t>
            </a:r>
            <a:r>
              <a:rPr lang="en-US" sz="1400" u="sng" dirty="0"/>
              <a:t> </a:t>
            </a:r>
            <a:r>
              <a:rPr lang="en-US" sz="1400" u="sng" dirty="0" err="1"/>
              <a:t>setiap</a:t>
            </a:r>
            <a:r>
              <a:rPr lang="en-US" sz="1400" u="sng" dirty="0"/>
              <a:t> </a:t>
            </a:r>
            <a:r>
              <a:rPr lang="en-US" sz="1400" u="sng" dirty="0" err="1"/>
              <a:t>pengaruh</a:t>
            </a:r>
            <a:r>
              <a:rPr lang="en-US" sz="1400" u="sng" dirty="0"/>
              <a:t> yang </a:t>
            </a:r>
            <a:r>
              <a:rPr lang="en-US" sz="1400" u="sng" dirty="0" err="1"/>
              <a:t>merugikan</a:t>
            </a:r>
            <a:r>
              <a:rPr lang="en-US" sz="1400" dirty="0"/>
              <a:t>, </a:t>
            </a:r>
            <a:r>
              <a:rPr lang="en-US" sz="1400" dirty="0" err="1"/>
              <a:t>jika</a:t>
            </a:r>
            <a:r>
              <a:rPr lang="en-US" sz="1400" dirty="0"/>
              <a:t> </a:t>
            </a:r>
            <a:r>
              <a:rPr lang="en-US" sz="1400" dirty="0" err="1"/>
              <a:t>diperlukan</a:t>
            </a:r>
            <a:r>
              <a:rPr lang="en-US" sz="1400" dirty="0"/>
              <a:t>.</a:t>
            </a:r>
            <a:endParaRPr lang="en-US" sz="1400" dirty="0">
              <a:latin typeface="Arial Narrow" pitchFamily="34" charset="0"/>
            </a:endParaRPr>
          </a:p>
        </p:txBody>
      </p:sp>
      <p:cxnSp>
        <p:nvCxnSpPr>
          <p:cNvPr id="91" name="Straight Arrow Connector 90"/>
          <p:cNvCxnSpPr>
            <a:stCxn id="80" idx="2"/>
            <a:endCxn id="50" idx="7"/>
          </p:cNvCxnSpPr>
          <p:nvPr/>
        </p:nvCxnSpPr>
        <p:spPr>
          <a:xfrm flipH="1">
            <a:off x="8069640" y="2767514"/>
            <a:ext cx="353465" cy="337668"/>
          </a:xfrm>
          <a:prstGeom prst="straightConnector1">
            <a:avLst/>
          </a:prstGeom>
          <a:ln w="254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8550511" y="3079865"/>
            <a:ext cx="1279602" cy="636129"/>
          </a:xfrm>
          <a:prstGeom prst="rect">
            <a:avLst/>
          </a:prstGeom>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err="1">
                <a:solidFill>
                  <a:schemeClr val="tx1"/>
                </a:solidFill>
                <a:latin typeface="Arial Narrow" pitchFamily="34" charset="0"/>
              </a:rPr>
              <a:t>Hasill</a:t>
            </a:r>
            <a:r>
              <a:rPr lang="en-US" sz="1600" dirty="0">
                <a:solidFill>
                  <a:schemeClr val="tx1"/>
                </a:solidFill>
                <a:latin typeface="Arial Narrow" pitchFamily="34" charset="0"/>
              </a:rPr>
              <a:t> yang </a:t>
            </a:r>
            <a:r>
              <a:rPr lang="en-US" sz="1600" dirty="0" err="1">
                <a:solidFill>
                  <a:schemeClr val="tx1"/>
                </a:solidFill>
                <a:latin typeface="Arial Narrow" pitchFamily="34" charset="0"/>
              </a:rPr>
              <a:t>diharapkan</a:t>
            </a:r>
            <a:endParaRPr lang="en-US" sz="1600" dirty="0">
              <a:solidFill>
                <a:schemeClr val="tx1"/>
              </a:solidFill>
              <a:latin typeface="Arial Narrow" pitchFamily="34" charset="0"/>
            </a:endParaRPr>
          </a:p>
        </p:txBody>
      </p:sp>
      <p:cxnSp>
        <p:nvCxnSpPr>
          <p:cNvPr id="98" name="Straight Arrow Connector 97"/>
          <p:cNvCxnSpPr>
            <a:stCxn id="50" idx="6"/>
            <a:endCxn id="97" idx="1"/>
          </p:cNvCxnSpPr>
          <p:nvPr/>
        </p:nvCxnSpPr>
        <p:spPr>
          <a:xfrm flipV="1">
            <a:off x="8320753" y="3397930"/>
            <a:ext cx="229758" cy="57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208256" y="493486"/>
            <a:ext cx="9602494" cy="1815882"/>
          </a:xfrm>
          <a:prstGeom prst="rect">
            <a:avLst/>
          </a:prstGeom>
          <a:noFill/>
        </p:spPr>
        <p:txBody>
          <a:bodyPr wrap="square" rtlCol="0">
            <a:spAutoFit/>
          </a:bodyPr>
          <a:lstStyle/>
          <a:p>
            <a:r>
              <a:rPr lang="en-US" sz="1600" b="1" dirty="0" err="1">
                <a:latin typeface="Arial Narrow" pitchFamily="34" charset="0"/>
              </a:rPr>
              <a:t>Konsisten</a:t>
            </a:r>
            <a:r>
              <a:rPr lang="en-US" sz="1600" b="1" dirty="0">
                <a:latin typeface="Arial Narrow" pitchFamily="34" charset="0"/>
              </a:rPr>
              <a:t> </a:t>
            </a:r>
            <a:r>
              <a:rPr lang="en-US" sz="1600" b="1" dirty="0" err="1">
                <a:latin typeface="Arial Narrow" pitchFamily="34" charset="0"/>
              </a:rPr>
              <a:t>dengan</a:t>
            </a:r>
            <a:r>
              <a:rPr lang="en-US" sz="1600" b="1" dirty="0">
                <a:latin typeface="Arial Narrow" pitchFamily="34" charset="0"/>
              </a:rPr>
              <a:t> </a:t>
            </a:r>
            <a:r>
              <a:rPr lang="en-US" sz="1600" b="1" dirty="0" err="1">
                <a:latin typeface="Arial Narrow" pitchFamily="34" charset="0"/>
              </a:rPr>
              <a:t>perspektif</a:t>
            </a:r>
            <a:r>
              <a:rPr lang="en-US" sz="1600" b="1" dirty="0">
                <a:latin typeface="Arial Narrow" pitchFamily="34" charset="0"/>
              </a:rPr>
              <a:t> </a:t>
            </a:r>
            <a:r>
              <a:rPr lang="en-US" sz="1600" b="1" dirty="0" err="1">
                <a:latin typeface="Arial Narrow" pitchFamily="34" charset="0"/>
              </a:rPr>
              <a:t>siklus</a:t>
            </a:r>
            <a:r>
              <a:rPr lang="en-US" sz="1600" b="1" dirty="0">
                <a:latin typeface="Arial Narrow" pitchFamily="34" charset="0"/>
              </a:rPr>
              <a:t> </a:t>
            </a:r>
            <a:r>
              <a:rPr lang="en-US" sz="1600" b="1" dirty="0" err="1">
                <a:latin typeface="Arial Narrow" pitchFamily="34" charset="0"/>
              </a:rPr>
              <a:t>hidup</a:t>
            </a:r>
            <a:r>
              <a:rPr lang="en-US" sz="1600" b="1" dirty="0">
                <a:latin typeface="Arial Narrow" pitchFamily="34" charset="0"/>
              </a:rPr>
              <a:t>, </a:t>
            </a:r>
            <a:r>
              <a:rPr lang="en-US" sz="1600" b="1" dirty="0" err="1">
                <a:latin typeface="Arial Narrow" pitchFamily="34" charset="0"/>
              </a:rPr>
              <a:t>organisasi</a:t>
            </a:r>
            <a:r>
              <a:rPr lang="en-US" sz="1600" b="1" dirty="0">
                <a:latin typeface="Arial Narrow" pitchFamily="34" charset="0"/>
              </a:rPr>
              <a:t> </a:t>
            </a:r>
            <a:r>
              <a:rPr lang="en-US" sz="1600" b="1" dirty="0" err="1">
                <a:latin typeface="Arial Narrow" pitchFamily="34" charset="0"/>
              </a:rPr>
              <a:t>harus</a:t>
            </a:r>
            <a:r>
              <a:rPr lang="en-US" sz="1600" b="1" dirty="0">
                <a:latin typeface="Arial Narrow" pitchFamily="34" charset="0"/>
              </a:rPr>
              <a:t> :</a:t>
            </a:r>
          </a:p>
          <a:p>
            <a:pPr marL="342900" lvl="0" indent="-342900">
              <a:buFont typeface="+mj-lt"/>
              <a:buAutoNum type="arabicPeriod"/>
            </a:pPr>
            <a:r>
              <a:rPr lang="en-US" sz="1600" dirty="0" err="1">
                <a:latin typeface="Arial Narrow" pitchFamily="34" charset="0"/>
              </a:rPr>
              <a:t>menetapkan</a:t>
            </a:r>
            <a:r>
              <a:rPr lang="en-US" sz="1600" dirty="0">
                <a:latin typeface="Arial Narrow" pitchFamily="34" charset="0"/>
              </a:rPr>
              <a:t> </a:t>
            </a:r>
            <a:r>
              <a:rPr lang="en-US" sz="1600" dirty="0" err="1">
                <a:latin typeface="Arial Narrow" pitchFamily="34" charset="0"/>
              </a:rPr>
              <a:t>pengendalian</a:t>
            </a:r>
            <a:r>
              <a:rPr lang="en-US" sz="1600" dirty="0">
                <a:latin typeface="Arial Narrow" pitchFamily="34" charset="0"/>
              </a:rPr>
              <a:t> yang </a:t>
            </a:r>
            <a:r>
              <a:rPr lang="en-US" sz="1600" dirty="0" err="1">
                <a:latin typeface="Arial Narrow" pitchFamily="34" charset="0"/>
              </a:rPr>
              <a:t>sesuai</a:t>
            </a:r>
            <a:r>
              <a:rPr lang="en-US" sz="1600" dirty="0">
                <a:latin typeface="Arial Narrow" pitchFamily="34" charset="0"/>
              </a:rPr>
              <a:t> </a:t>
            </a:r>
            <a:r>
              <a:rPr lang="en-US" sz="1600" dirty="0" err="1">
                <a:latin typeface="Arial Narrow" pitchFamily="34" charset="0"/>
              </a:rPr>
              <a:t>untuk</a:t>
            </a:r>
            <a:r>
              <a:rPr lang="en-US" sz="1600" dirty="0">
                <a:latin typeface="Arial Narrow" pitchFamily="34" charset="0"/>
              </a:rPr>
              <a:t> </a:t>
            </a:r>
            <a:r>
              <a:rPr lang="en-US" sz="1600" dirty="0" err="1">
                <a:latin typeface="Arial Narrow" pitchFamily="34" charset="0"/>
              </a:rPr>
              <a:t>memastikan</a:t>
            </a:r>
            <a:r>
              <a:rPr lang="en-US" sz="1600" dirty="0">
                <a:latin typeface="Arial Narrow" pitchFamily="34" charset="0"/>
              </a:rPr>
              <a:t> </a:t>
            </a:r>
            <a:r>
              <a:rPr lang="en-US" sz="1600" dirty="0" err="1">
                <a:latin typeface="Arial Narrow" pitchFamily="34" charset="0"/>
              </a:rPr>
              <a:t>persyaratan</a:t>
            </a:r>
            <a:r>
              <a:rPr lang="en-US" sz="1600" dirty="0">
                <a:latin typeface="Arial Narrow" pitchFamily="34" charset="0"/>
              </a:rPr>
              <a:t> </a:t>
            </a:r>
            <a:r>
              <a:rPr lang="en-US" sz="1600" dirty="0" err="1">
                <a:latin typeface="Arial Narrow" pitchFamily="34" charset="0"/>
              </a:rPr>
              <a:t>lingkungan</a:t>
            </a:r>
            <a:r>
              <a:rPr lang="en-US" sz="1600" dirty="0">
                <a:latin typeface="Arial Narrow" pitchFamily="34" charset="0"/>
              </a:rPr>
              <a:t> </a:t>
            </a:r>
            <a:r>
              <a:rPr lang="en-US" sz="1600" dirty="0" err="1">
                <a:latin typeface="Arial Narrow" pitchFamily="34" charset="0"/>
              </a:rPr>
              <a:t>ditangani</a:t>
            </a:r>
            <a:r>
              <a:rPr lang="en-US" sz="1600" dirty="0">
                <a:latin typeface="Arial Narrow" pitchFamily="34" charset="0"/>
              </a:rPr>
              <a:t> </a:t>
            </a:r>
            <a:r>
              <a:rPr lang="en-US" sz="1600" dirty="0" err="1">
                <a:latin typeface="Arial Narrow" pitchFamily="34" charset="0"/>
              </a:rPr>
              <a:t>dalam</a:t>
            </a:r>
            <a:r>
              <a:rPr lang="en-US" sz="1600" dirty="0">
                <a:latin typeface="Arial Narrow" pitchFamily="34" charset="0"/>
              </a:rPr>
              <a:t> design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proses</a:t>
            </a:r>
            <a:r>
              <a:rPr lang="en-US" sz="1600" dirty="0">
                <a:latin typeface="Arial Narrow" pitchFamily="34" charset="0"/>
              </a:rPr>
              <a:t> </a:t>
            </a:r>
            <a:r>
              <a:rPr lang="en-US" sz="1600" dirty="0" err="1">
                <a:latin typeface="Arial Narrow" pitchFamily="34" charset="0"/>
              </a:rPr>
              <a:t>pengembangan</a:t>
            </a:r>
            <a:r>
              <a:rPr lang="en-US" sz="1600" dirty="0">
                <a:latin typeface="Arial Narrow" pitchFamily="34" charset="0"/>
              </a:rPr>
              <a:t> </a:t>
            </a:r>
            <a:r>
              <a:rPr lang="en-US" sz="1600" dirty="0" err="1">
                <a:latin typeface="Arial Narrow" pitchFamily="34" charset="0"/>
              </a:rPr>
              <a:t>untuk</a:t>
            </a:r>
            <a:r>
              <a:rPr lang="en-US" sz="1600" dirty="0">
                <a:latin typeface="Arial Narrow" pitchFamily="34" charset="0"/>
              </a:rPr>
              <a:t> </a:t>
            </a:r>
            <a:r>
              <a:rPr lang="en-US" sz="1600" dirty="0" err="1">
                <a:latin typeface="Arial Narrow" pitchFamily="34" charset="0"/>
              </a:rPr>
              <a:t>produk</a:t>
            </a:r>
            <a:r>
              <a:rPr lang="en-US" sz="1600" dirty="0">
                <a:latin typeface="Arial Narrow" pitchFamily="34" charset="0"/>
              </a:rPr>
              <a:t> </a:t>
            </a:r>
            <a:r>
              <a:rPr lang="en-US" sz="1600" dirty="0" err="1">
                <a:latin typeface="Arial Narrow" pitchFamily="34" charset="0"/>
              </a:rPr>
              <a:t>atau</a:t>
            </a:r>
            <a:r>
              <a:rPr lang="en-US" sz="1600" dirty="0">
                <a:latin typeface="Arial Narrow" pitchFamily="34" charset="0"/>
              </a:rPr>
              <a:t> </a:t>
            </a:r>
            <a:r>
              <a:rPr lang="en-US" sz="1600" dirty="0" err="1">
                <a:latin typeface="Arial Narrow" pitchFamily="34" charset="0"/>
              </a:rPr>
              <a:t>jasa</a:t>
            </a:r>
            <a:r>
              <a:rPr lang="en-US" sz="1600" dirty="0">
                <a:latin typeface="Arial Narrow" pitchFamily="34" charset="0"/>
              </a:rPr>
              <a:t>, </a:t>
            </a:r>
            <a:r>
              <a:rPr lang="en-US" sz="1600" dirty="0" err="1">
                <a:latin typeface="Arial Narrow" pitchFamily="34" charset="0"/>
              </a:rPr>
              <a:t>mempertimbangkan</a:t>
            </a:r>
            <a:r>
              <a:rPr lang="en-US" sz="1600" dirty="0">
                <a:latin typeface="Arial Narrow" pitchFamily="34" charset="0"/>
              </a:rPr>
              <a:t> </a:t>
            </a:r>
            <a:r>
              <a:rPr lang="en-US" sz="1600" dirty="0" err="1">
                <a:latin typeface="Arial Narrow" pitchFamily="34" charset="0"/>
              </a:rPr>
              <a:t>tingkat</a:t>
            </a:r>
            <a:r>
              <a:rPr lang="en-US" sz="1600" dirty="0">
                <a:latin typeface="Arial Narrow" pitchFamily="34" charset="0"/>
              </a:rPr>
              <a:t> </a:t>
            </a:r>
            <a:r>
              <a:rPr lang="en-US" sz="1600" dirty="0" err="1">
                <a:latin typeface="Arial Narrow" pitchFamily="34" charset="0"/>
              </a:rPr>
              <a:t>siklus</a:t>
            </a:r>
            <a:r>
              <a:rPr lang="en-US" sz="1600" dirty="0">
                <a:latin typeface="Arial Narrow" pitchFamily="34" charset="0"/>
              </a:rPr>
              <a:t> </a:t>
            </a:r>
            <a:r>
              <a:rPr lang="en-US" sz="1600" dirty="0" err="1">
                <a:latin typeface="Arial Narrow" pitchFamily="34" charset="0"/>
              </a:rPr>
              <a:t>hidup</a:t>
            </a:r>
            <a:r>
              <a:rPr lang="en-US" sz="1600" dirty="0">
                <a:latin typeface="Arial Narrow" pitchFamily="34" charset="0"/>
              </a:rPr>
              <a:t>;</a:t>
            </a:r>
          </a:p>
          <a:p>
            <a:pPr marL="342900" lvl="0" indent="-342900">
              <a:buFont typeface="+mj-lt"/>
              <a:buAutoNum type="arabicPeriod"/>
            </a:pPr>
            <a:r>
              <a:rPr lang="en-US" sz="1600" dirty="0" err="1">
                <a:latin typeface="Arial Narrow" pitchFamily="34" charset="0"/>
              </a:rPr>
              <a:t>menetapkan</a:t>
            </a:r>
            <a:r>
              <a:rPr lang="en-US" sz="1600" dirty="0">
                <a:latin typeface="Arial Narrow" pitchFamily="34" charset="0"/>
              </a:rPr>
              <a:t> </a:t>
            </a:r>
            <a:r>
              <a:rPr lang="en-US" sz="1600" dirty="0" err="1">
                <a:latin typeface="Arial Narrow" pitchFamily="34" charset="0"/>
              </a:rPr>
              <a:t>persyaratan</a:t>
            </a:r>
            <a:r>
              <a:rPr lang="en-US" sz="1600" dirty="0">
                <a:latin typeface="Arial Narrow" pitchFamily="34" charset="0"/>
              </a:rPr>
              <a:t> </a:t>
            </a:r>
            <a:r>
              <a:rPr lang="en-US" sz="1600" dirty="0" err="1">
                <a:latin typeface="Arial Narrow" pitchFamily="34" charset="0"/>
              </a:rPr>
              <a:t>lingkungan</a:t>
            </a:r>
            <a:r>
              <a:rPr lang="en-US" sz="1600" dirty="0">
                <a:latin typeface="Arial Narrow" pitchFamily="34" charset="0"/>
              </a:rPr>
              <a:t> </a:t>
            </a:r>
            <a:r>
              <a:rPr lang="en-US" sz="1600" dirty="0" err="1">
                <a:latin typeface="Arial Narrow" pitchFamily="34" charset="0"/>
              </a:rPr>
              <a:t>untuk</a:t>
            </a:r>
            <a:r>
              <a:rPr lang="en-US" sz="1600" dirty="0">
                <a:latin typeface="Arial Narrow" pitchFamily="34" charset="0"/>
              </a:rPr>
              <a:t> </a:t>
            </a:r>
            <a:r>
              <a:rPr lang="en-US" sz="1600" dirty="0" err="1">
                <a:latin typeface="Arial Narrow" pitchFamily="34" charset="0"/>
              </a:rPr>
              <a:t>pembelian</a:t>
            </a:r>
            <a:r>
              <a:rPr lang="en-US" sz="1600" dirty="0">
                <a:latin typeface="Arial Narrow" pitchFamily="34" charset="0"/>
              </a:rPr>
              <a:t> </a:t>
            </a:r>
            <a:r>
              <a:rPr lang="en-US" sz="1600" dirty="0" err="1">
                <a:latin typeface="Arial Narrow" pitchFamily="34" charset="0"/>
              </a:rPr>
              <a:t>produk</a:t>
            </a:r>
            <a:r>
              <a:rPr lang="en-US" sz="1600" dirty="0">
                <a:latin typeface="Arial Narrow" pitchFamily="34" charset="0"/>
              </a:rPr>
              <a:t>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jasa</a:t>
            </a:r>
            <a:r>
              <a:rPr lang="en-US" sz="1600" dirty="0">
                <a:latin typeface="Arial Narrow" pitchFamily="34" charset="0"/>
              </a:rPr>
              <a:t> yang </a:t>
            </a:r>
            <a:r>
              <a:rPr lang="en-US" sz="1600" dirty="0" err="1">
                <a:latin typeface="Arial Narrow" pitchFamily="34" charset="0"/>
              </a:rPr>
              <a:t>sesuai</a:t>
            </a:r>
            <a:r>
              <a:rPr lang="en-US" sz="1600" dirty="0">
                <a:latin typeface="Arial Narrow" pitchFamily="34" charset="0"/>
              </a:rPr>
              <a:t>;</a:t>
            </a:r>
          </a:p>
          <a:p>
            <a:pPr marL="342900" lvl="0" indent="-342900">
              <a:buFont typeface="+mj-lt"/>
              <a:buAutoNum type="arabicPeriod"/>
            </a:pPr>
            <a:r>
              <a:rPr lang="en-US" sz="1600" dirty="0" err="1">
                <a:latin typeface="Arial Narrow" pitchFamily="34" charset="0"/>
              </a:rPr>
              <a:t>mengkomunikasikan</a:t>
            </a:r>
            <a:r>
              <a:rPr lang="en-US" sz="1600" dirty="0">
                <a:latin typeface="Arial Narrow" pitchFamily="34" charset="0"/>
              </a:rPr>
              <a:t> </a:t>
            </a:r>
            <a:r>
              <a:rPr lang="en-US" sz="1600" dirty="0" err="1">
                <a:latin typeface="Arial Narrow" pitchFamily="34" charset="0"/>
              </a:rPr>
              <a:t>persyaratan</a:t>
            </a:r>
            <a:r>
              <a:rPr lang="en-US" sz="1600" dirty="0">
                <a:latin typeface="Arial Narrow" pitchFamily="34" charset="0"/>
              </a:rPr>
              <a:t> </a:t>
            </a:r>
            <a:r>
              <a:rPr lang="en-US" sz="1600" dirty="0" err="1">
                <a:latin typeface="Arial Narrow" pitchFamily="34" charset="0"/>
              </a:rPr>
              <a:t>lingkungan</a:t>
            </a:r>
            <a:r>
              <a:rPr lang="en-US" sz="1600" dirty="0">
                <a:latin typeface="Arial Narrow" pitchFamily="34" charset="0"/>
              </a:rPr>
              <a:t> yang </a:t>
            </a:r>
            <a:r>
              <a:rPr lang="en-US" sz="1600" dirty="0" err="1">
                <a:latin typeface="Arial Narrow" pitchFamily="34" charset="0"/>
              </a:rPr>
              <a:t>relevan</a:t>
            </a:r>
            <a:r>
              <a:rPr lang="en-US" sz="1600" dirty="0">
                <a:latin typeface="Arial Narrow" pitchFamily="34" charset="0"/>
              </a:rPr>
              <a:t> </a:t>
            </a:r>
            <a:r>
              <a:rPr lang="en-US" sz="1600" dirty="0" err="1">
                <a:latin typeface="Arial Narrow" pitchFamily="34" charset="0"/>
              </a:rPr>
              <a:t>kepada</a:t>
            </a:r>
            <a:r>
              <a:rPr lang="en-US" sz="1600" dirty="0">
                <a:latin typeface="Arial Narrow" pitchFamily="34" charset="0"/>
              </a:rPr>
              <a:t> </a:t>
            </a:r>
            <a:r>
              <a:rPr lang="en-US" sz="1600" dirty="0" err="1">
                <a:latin typeface="Arial Narrow" pitchFamily="34" charset="0"/>
              </a:rPr>
              <a:t>penyedia</a:t>
            </a:r>
            <a:r>
              <a:rPr lang="en-US" sz="1600" dirty="0">
                <a:latin typeface="Arial Narrow" pitchFamily="34" charset="0"/>
              </a:rPr>
              <a:t> </a:t>
            </a:r>
            <a:r>
              <a:rPr lang="en-US" sz="1600" dirty="0" err="1">
                <a:latin typeface="Arial Narrow" pitchFamily="34" charset="0"/>
              </a:rPr>
              <a:t>eksternal</a:t>
            </a:r>
            <a:r>
              <a:rPr lang="en-US" sz="1600" dirty="0">
                <a:latin typeface="Arial Narrow" pitchFamily="34" charset="0"/>
              </a:rPr>
              <a:t>, </a:t>
            </a:r>
            <a:r>
              <a:rPr lang="en-US" sz="1600" dirty="0" err="1">
                <a:latin typeface="Arial Narrow" pitchFamily="34" charset="0"/>
              </a:rPr>
              <a:t>termasuk</a:t>
            </a:r>
            <a:r>
              <a:rPr lang="en-US" sz="1600" dirty="0">
                <a:latin typeface="Arial Narrow" pitchFamily="34" charset="0"/>
              </a:rPr>
              <a:t> </a:t>
            </a:r>
            <a:r>
              <a:rPr lang="en-US" sz="1600" dirty="0" err="1">
                <a:latin typeface="Arial Narrow" pitchFamily="34" charset="0"/>
              </a:rPr>
              <a:t>kontraktor</a:t>
            </a:r>
            <a:r>
              <a:rPr lang="en-US" sz="1600" dirty="0">
                <a:latin typeface="Arial Narrow" pitchFamily="34" charset="0"/>
              </a:rPr>
              <a:t>;</a:t>
            </a:r>
          </a:p>
          <a:p>
            <a:pPr marL="342900" lvl="0" indent="-342900">
              <a:buFont typeface="+mj-lt"/>
              <a:buAutoNum type="arabicPeriod"/>
            </a:pPr>
            <a:r>
              <a:rPr lang="en-US" sz="1600" dirty="0" err="1">
                <a:latin typeface="Arial Narrow" pitchFamily="34" charset="0"/>
              </a:rPr>
              <a:t>mempertimbangkan</a:t>
            </a:r>
            <a:r>
              <a:rPr lang="en-US" sz="1600" dirty="0">
                <a:latin typeface="Arial Narrow" pitchFamily="34" charset="0"/>
              </a:rPr>
              <a:t> </a:t>
            </a:r>
            <a:r>
              <a:rPr lang="en-US" sz="1600" dirty="0" err="1">
                <a:latin typeface="Arial Narrow" pitchFamily="34" charset="0"/>
              </a:rPr>
              <a:t>kebutuhan</a:t>
            </a:r>
            <a:r>
              <a:rPr lang="en-US" sz="1600" dirty="0">
                <a:latin typeface="Arial Narrow" pitchFamily="34" charset="0"/>
              </a:rPr>
              <a:t> </a:t>
            </a:r>
            <a:r>
              <a:rPr lang="en-US" sz="1600" dirty="0" err="1">
                <a:latin typeface="Arial Narrow" pitchFamily="34" charset="0"/>
              </a:rPr>
              <a:t>penyedia</a:t>
            </a:r>
            <a:r>
              <a:rPr lang="en-US" sz="1600" dirty="0">
                <a:latin typeface="Arial Narrow" pitchFamily="34" charset="0"/>
              </a:rPr>
              <a:t> </a:t>
            </a:r>
            <a:r>
              <a:rPr lang="en-US" sz="1600" dirty="0" err="1">
                <a:latin typeface="Arial Narrow" pitchFamily="34" charset="0"/>
              </a:rPr>
              <a:t>informasi</a:t>
            </a:r>
            <a:r>
              <a:rPr lang="en-US" sz="1600" dirty="0">
                <a:latin typeface="Arial Narrow" pitchFamily="34" charset="0"/>
              </a:rPr>
              <a:t> </a:t>
            </a:r>
            <a:r>
              <a:rPr lang="en-US" sz="1600" dirty="0" err="1">
                <a:latin typeface="Arial Narrow" pitchFamily="34" charset="0"/>
              </a:rPr>
              <a:t>tentang</a:t>
            </a:r>
            <a:r>
              <a:rPr lang="en-US" sz="1600" dirty="0">
                <a:latin typeface="Arial Narrow" pitchFamily="34" charset="0"/>
              </a:rPr>
              <a:t> </a:t>
            </a:r>
            <a:r>
              <a:rPr lang="en-US" sz="1600" dirty="0" err="1">
                <a:latin typeface="Arial Narrow" pitchFamily="34" charset="0"/>
              </a:rPr>
              <a:t>potensi</a:t>
            </a:r>
            <a:r>
              <a:rPr lang="en-US" sz="1600" dirty="0">
                <a:latin typeface="Arial Narrow" pitchFamily="34" charset="0"/>
              </a:rPr>
              <a:t> </a:t>
            </a:r>
            <a:r>
              <a:rPr lang="en-US" sz="1600" dirty="0" err="1">
                <a:latin typeface="Arial Narrow" pitchFamily="34" charset="0"/>
              </a:rPr>
              <a:t>dampak</a:t>
            </a:r>
            <a:r>
              <a:rPr lang="en-US" sz="1600" dirty="0">
                <a:latin typeface="Arial Narrow" pitchFamily="34" charset="0"/>
              </a:rPr>
              <a:t> </a:t>
            </a:r>
            <a:r>
              <a:rPr lang="en-US" sz="1600" dirty="0" err="1">
                <a:latin typeface="Arial Narrow" pitchFamily="34" charset="0"/>
              </a:rPr>
              <a:t>lingkungan</a:t>
            </a:r>
            <a:r>
              <a:rPr lang="en-US" sz="1600" dirty="0">
                <a:latin typeface="Arial Narrow" pitchFamily="34" charset="0"/>
              </a:rPr>
              <a:t> </a:t>
            </a:r>
            <a:r>
              <a:rPr lang="en-US" sz="1600" dirty="0" err="1">
                <a:latin typeface="Arial Narrow" pitchFamily="34" charset="0"/>
              </a:rPr>
              <a:t>penting</a:t>
            </a:r>
            <a:r>
              <a:rPr lang="en-US" sz="1600" dirty="0">
                <a:latin typeface="Arial Narrow" pitchFamily="34" charset="0"/>
              </a:rPr>
              <a:t> yang </a:t>
            </a:r>
            <a:r>
              <a:rPr lang="en-US" sz="1600" dirty="0" err="1">
                <a:latin typeface="Arial Narrow" pitchFamily="34" charset="0"/>
              </a:rPr>
              <a:t>berkaitan</a:t>
            </a:r>
            <a:r>
              <a:rPr lang="en-US" sz="1600" dirty="0">
                <a:latin typeface="Arial Narrow" pitchFamily="34" charset="0"/>
              </a:rPr>
              <a:t> </a:t>
            </a:r>
            <a:r>
              <a:rPr lang="en-US" sz="1600" dirty="0" err="1">
                <a:latin typeface="Arial Narrow" pitchFamily="34" charset="0"/>
              </a:rPr>
              <a:t>dengan</a:t>
            </a:r>
            <a:r>
              <a:rPr lang="en-US" sz="1600" dirty="0">
                <a:latin typeface="Arial Narrow" pitchFamily="34" charset="0"/>
              </a:rPr>
              <a:t> </a:t>
            </a:r>
            <a:r>
              <a:rPr lang="en-US" sz="1600" dirty="0" err="1">
                <a:latin typeface="Arial Narrow" pitchFamily="34" charset="0"/>
              </a:rPr>
              <a:t>transportasi</a:t>
            </a:r>
            <a:r>
              <a:rPr lang="en-US" sz="1600" dirty="0">
                <a:latin typeface="Arial Narrow" pitchFamily="34" charset="0"/>
              </a:rPr>
              <a:t> </a:t>
            </a:r>
            <a:r>
              <a:rPr lang="en-US" sz="1600" dirty="0" err="1">
                <a:latin typeface="Arial Narrow" pitchFamily="34" charset="0"/>
              </a:rPr>
              <a:t>atau</a:t>
            </a:r>
            <a:r>
              <a:rPr lang="en-US" sz="1600" dirty="0">
                <a:latin typeface="Arial Narrow" pitchFamily="34" charset="0"/>
              </a:rPr>
              <a:t> </a:t>
            </a:r>
            <a:r>
              <a:rPr lang="en-US" sz="1600" dirty="0" err="1">
                <a:latin typeface="Arial Narrow" pitchFamily="34" charset="0"/>
              </a:rPr>
              <a:t>pengiriman</a:t>
            </a:r>
            <a:r>
              <a:rPr lang="en-US" sz="1600" dirty="0">
                <a:latin typeface="Arial Narrow" pitchFamily="34" charset="0"/>
              </a:rPr>
              <a:t>, </a:t>
            </a:r>
            <a:r>
              <a:rPr lang="en-US" sz="1600" dirty="0" err="1">
                <a:latin typeface="Arial Narrow" pitchFamily="34" charset="0"/>
              </a:rPr>
              <a:t>pengguna</a:t>
            </a:r>
            <a:r>
              <a:rPr lang="en-US" sz="1600" dirty="0">
                <a:latin typeface="Arial Narrow" pitchFamily="34" charset="0"/>
              </a:rPr>
              <a:t>, </a:t>
            </a:r>
            <a:r>
              <a:rPr lang="en-US" sz="1600" dirty="0" err="1">
                <a:latin typeface="Arial Narrow" pitchFamily="34" charset="0"/>
              </a:rPr>
              <a:t>perlakuan</a:t>
            </a:r>
            <a:r>
              <a:rPr lang="en-US" sz="1600" dirty="0">
                <a:latin typeface="Arial Narrow" pitchFamily="34" charset="0"/>
              </a:rPr>
              <a:t> </a:t>
            </a:r>
            <a:r>
              <a:rPr lang="en-US" sz="1600" dirty="0" err="1">
                <a:latin typeface="Arial Narrow" pitchFamily="34" charset="0"/>
              </a:rPr>
              <a:t>penggunaan</a:t>
            </a:r>
            <a:r>
              <a:rPr lang="en-US" sz="1600" dirty="0">
                <a:latin typeface="Arial Narrow" pitchFamily="34" charset="0"/>
              </a:rPr>
              <a:t> </a:t>
            </a:r>
            <a:r>
              <a:rPr lang="en-US" sz="1600" dirty="0" err="1">
                <a:latin typeface="Arial Narrow" pitchFamily="34" charset="0"/>
              </a:rPr>
              <a:t>akhir</a:t>
            </a:r>
            <a:r>
              <a:rPr lang="en-US" sz="1600" dirty="0">
                <a:latin typeface="Arial Narrow" pitchFamily="34" charset="0"/>
              </a:rPr>
              <a:t>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pemusnahan</a:t>
            </a:r>
            <a:r>
              <a:rPr lang="en-US" sz="1600" dirty="0">
                <a:latin typeface="Arial Narrow" pitchFamily="34" charset="0"/>
              </a:rPr>
              <a:t> </a:t>
            </a:r>
            <a:r>
              <a:rPr lang="en-US" sz="1600" dirty="0" err="1">
                <a:latin typeface="Arial Narrow" pitchFamily="34" charset="0"/>
              </a:rPr>
              <a:t>akhir</a:t>
            </a:r>
            <a:r>
              <a:rPr lang="en-US" sz="1600" dirty="0">
                <a:latin typeface="Arial Narrow" pitchFamily="34" charset="0"/>
              </a:rPr>
              <a:t> </a:t>
            </a:r>
            <a:r>
              <a:rPr lang="en-US" sz="1600" dirty="0" err="1">
                <a:latin typeface="Arial Narrow" pitchFamily="34" charset="0"/>
              </a:rPr>
              <a:t>dari</a:t>
            </a:r>
            <a:r>
              <a:rPr lang="en-US" sz="1600" dirty="0">
                <a:latin typeface="Arial Narrow" pitchFamily="34" charset="0"/>
              </a:rPr>
              <a:t> </a:t>
            </a:r>
            <a:r>
              <a:rPr lang="en-US" sz="1600" dirty="0" err="1">
                <a:latin typeface="Arial Narrow" pitchFamily="34" charset="0"/>
              </a:rPr>
              <a:t>produk</a:t>
            </a:r>
            <a:r>
              <a:rPr lang="en-US" sz="1600" dirty="0">
                <a:latin typeface="Arial Narrow" pitchFamily="34" charset="0"/>
              </a:rPr>
              <a:t>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jasa</a:t>
            </a:r>
            <a:r>
              <a:rPr lang="en-US" sz="1600" dirty="0">
                <a:latin typeface="Arial Narrow" pitchFamily="34" charset="0"/>
              </a:rPr>
              <a:t>. </a:t>
            </a:r>
          </a:p>
        </p:txBody>
      </p:sp>
      <p:sp>
        <p:nvSpPr>
          <p:cNvPr id="37" name="Rectangle 36"/>
          <p:cNvSpPr/>
          <p:nvPr/>
        </p:nvSpPr>
        <p:spPr>
          <a:xfrm>
            <a:off x="0" y="-1"/>
            <a:ext cx="5314949" cy="415221"/>
          </a:xfrm>
          <a:prstGeom prst="rect">
            <a:avLst/>
          </a:prstGeom>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8.1 </a:t>
            </a:r>
            <a:r>
              <a:rPr lang="en-US" sz="2000" b="1" dirty="0" err="1">
                <a:solidFill>
                  <a:schemeClr val="bg1"/>
                </a:solidFill>
                <a:latin typeface="Arial Narrow" pitchFamily="34" charset="0"/>
              </a:rPr>
              <a:t>Perencanaan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dan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Pengendalian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Operasional</a:t>
            </a:r>
            <a:endParaRPr lang="en-US" sz="2000" b="1" dirty="0">
              <a:solidFill>
                <a:schemeClr val="bg1"/>
              </a:solidFill>
              <a:latin typeface="Arial Narrow" pitchFamily="34" charset="0"/>
            </a:endParaRPr>
          </a:p>
        </p:txBody>
      </p:sp>
      <p:sp>
        <p:nvSpPr>
          <p:cNvPr id="38" name="Half Frame 37"/>
          <p:cNvSpPr/>
          <p:nvPr/>
        </p:nvSpPr>
        <p:spPr>
          <a:xfrm rot="7845393">
            <a:off x="8944482" y="57777"/>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Half Frame 39"/>
          <p:cNvSpPr/>
          <p:nvPr/>
        </p:nvSpPr>
        <p:spPr>
          <a:xfrm rot="7845393">
            <a:off x="9126862" y="54340"/>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Half Frame 40"/>
          <p:cNvSpPr/>
          <p:nvPr/>
        </p:nvSpPr>
        <p:spPr>
          <a:xfrm rot="7845393">
            <a:off x="9309242" y="50903"/>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 name="Straight Connector 42"/>
          <p:cNvCxnSpPr/>
          <p:nvPr/>
        </p:nvCxnSpPr>
        <p:spPr>
          <a:xfrm>
            <a:off x="5553075" y="209862"/>
            <a:ext cx="3429420" cy="0"/>
          </a:xfrm>
          <a:prstGeom prst="line">
            <a:avLst/>
          </a:prstGeom>
          <a:ln>
            <a:solidFill>
              <a:schemeClr val="accent2">
                <a:lumMod val="75000"/>
              </a:schemeClr>
            </a:solidFill>
          </a:ln>
        </p:spPr>
        <p:style>
          <a:lnRef idx="3">
            <a:schemeClr val="accent5"/>
          </a:lnRef>
          <a:fillRef idx="0">
            <a:schemeClr val="accent5"/>
          </a:fillRef>
          <a:effectRef idx="2">
            <a:schemeClr val="accent5"/>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3313809838"/>
              </p:ext>
            </p:extLst>
          </p:nvPr>
        </p:nvGraphicFramePr>
        <p:xfrm>
          <a:off x="400049" y="2389712"/>
          <a:ext cx="9089340" cy="4251780"/>
        </p:xfrm>
        <a:graphic>
          <a:graphicData uri="http://schemas.openxmlformats.org/drawingml/2006/table">
            <a:tbl>
              <a:tblPr firstRow="1" bandRow="1">
                <a:tableStyleId>{5C22544A-7EE6-4342-B048-85BDC9FD1C3A}</a:tableStyleId>
              </a:tblPr>
              <a:tblGrid>
                <a:gridCol w="2295526">
                  <a:extLst>
                    <a:ext uri="{9D8B030D-6E8A-4147-A177-3AD203B41FA5}">
                      <a16:colId xmlns:a16="http://schemas.microsoft.com/office/drawing/2014/main" val="20000"/>
                    </a:ext>
                  </a:extLst>
                </a:gridCol>
                <a:gridCol w="2249144">
                  <a:extLst>
                    <a:ext uri="{9D8B030D-6E8A-4147-A177-3AD203B41FA5}">
                      <a16:colId xmlns:a16="http://schemas.microsoft.com/office/drawing/2014/main" val="20001"/>
                    </a:ext>
                  </a:extLst>
                </a:gridCol>
                <a:gridCol w="2999131">
                  <a:extLst>
                    <a:ext uri="{9D8B030D-6E8A-4147-A177-3AD203B41FA5}">
                      <a16:colId xmlns:a16="http://schemas.microsoft.com/office/drawing/2014/main" val="20002"/>
                    </a:ext>
                  </a:extLst>
                </a:gridCol>
                <a:gridCol w="1545539">
                  <a:extLst>
                    <a:ext uri="{9D8B030D-6E8A-4147-A177-3AD203B41FA5}">
                      <a16:colId xmlns:a16="http://schemas.microsoft.com/office/drawing/2014/main" val="20003"/>
                    </a:ext>
                  </a:extLst>
                </a:gridCol>
              </a:tblGrid>
              <a:tr h="682802">
                <a:tc>
                  <a:txBody>
                    <a:bodyPr/>
                    <a:lstStyle/>
                    <a:p>
                      <a:pPr algn="ctr"/>
                      <a:r>
                        <a:rPr lang="en-US" dirty="0" err="1"/>
                        <a:t>Aktifitas</a:t>
                      </a:r>
                      <a:endParaRPr lang="en-US" dirty="0"/>
                    </a:p>
                  </a:txBody>
                  <a:tcPr anchor="ctr"/>
                </a:tc>
                <a:tc>
                  <a:txBody>
                    <a:bodyPr/>
                    <a:lstStyle/>
                    <a:p>
                      <a:pPr algn="ctr"/>
                      <a:r>
                        <a:rPr lang="en-US" dirty="0" err="1"/>
                        <a:t>Aspek</a:t>
                      </a:r>
                      <a:r>
                        <a:rPr lang="en-US" baseline="0" dirty="0"/>
                        <a:t> </a:t>
                      </a:r>
                      <a:r>
                        <a:rPr lang="en-US" dirty="0" err="1"/>
                        <a:t>Lingkungan</a:t>
                      </a:r>
                      <a:endParaRPr lang="en-US" dirty="0"/>
                    </a:p>
                  </a:txBody>
                  <a:tcPr anchor="ctr"/>
                </a:tc>
                <a:tc>
                  <a:txBody>
                    <a:bodyPr/>
                    <a:lstStyle/>
                    <a:p>
                      <a:pPr algn="ctr"/>
                      <a:r>
                        <a:rPr lang="en-US" dirty="0" err="1"/>
                        <a:t>Pengendalian</a:t>
                      </a:r>
                      <a:endParaRPr lang="en-US" dirty="0"/>
                    </a:p>
                  </a:txBody>
                  <a:tcPr anchor="ctr"/>
                </a:tc>
                <a:tc>
                  <a:txBody>
                    <a:bodyPr/>
                    <a:lstStyle/>
                    <a:p>
                      <a:pPr algn="ctr"/>
                      <a:r>
                        <a:rPr lang="en-US" dirty="0"/>
                        <a:t>PIC</a:t>
                      </a:r>
                    </a:p>
                  </a:txBody>
                  <a:tcPr anchor="ctr"/>
                </a:tc>
                <a:extLst>
                  <a:ext uri="{0D108BD9-81ED-4DB2-BD59-A6C34878D82A}">
                    <a16:rowId xmlns:a16="http://schemas.microsoft.com/office/drawing/2014/main" val="10000"/>
                  </a:ext>
                </a:extLst>
              </a:tr>
              <a:tr h="682802">
                <a:tc>
                  <a:txBody>
                    <a:bodyPr/>
                    <a:lstStyle/>
                    <a:p>
                      <a:r>
                        <a:rPr lang="en-US" dirty="0"/>
                        <a:t>Design / Product</a:t>
                      </a:r>
                      <a:r>
                        <a:rPr lang="en-US" baseline="0" dirty="0"/>
                        <a:t> Development</a:t>
                      </a:r>
                      <a:endParaRPr lang="en-US" dirty="0"/>
                    </a:p>
                  </a:txBody>
                  <a:tcPr anchor="ctr"/>
                </a:tc>
                <a:tc>
                  <a:txBody>
                    <a:bodyPr/>
                    <a:lstStyle/>
                    <a:p>
                      <a:r>
                        <a:rPr lang="en-US" baseline="0" dirty="0" err="1"/>
                        <a:t>Rancangan</a:t>
                      </a:r>
                      <a:r>
                        <a:rPr lang="en-US" baseline="0" dirty="0"/>
                        <a:t> </a:t>
                      </a:r>
                      <a:r>
                        <a:rPr lang="en-US" baseline="0" dirty="0" err="1"/>
                        <a:t>produk</a:t>
                      </a:r>
                      <a:r>
                        <a:rPr lang="en-US" baseline="0" dirty="0"/>
                        <a:t> </a:t>
                      </a:r>
                      <a:r>
                        <a:rPr lang="en-US" baseline="0" dirty="0" err="1"/>
                        <a:t>dari</a:t>
                      </a:r>
                      <a:r>
                        <a:rPr lang="en-US" baseline="0" dirty="0"/>
                        <a:t> </a:t>
                      </a:r>
                      <a:r>
                        <a:rPr lang="en-US" baseline="0" dirty="0" err="1"/>
                        <a:t>bahan</a:t>
                      </a:r>
                      <a:r>
                        <a:rPr lang="en-US" baseline="0" dirty="0"/>
                        <a:t> </a:t>
                      </a:r>
                      <a:r>
                        <a:rPr lang="en-US" baseline="0" dirty="0" err="1"/>
                        <a:t>baku</a:t>
                      </a:r>
                      <a:r>
                        <a:rPr lang="en-US" baseline="0" dirty="0"/>
                        <a:t> yang </a:t>
                      </a:r>
                      <a:r>
                        <a:rPr lang="en-US" baseline="0" dirty="0" err="1"/>
                        <a:t>tidak</a:t>
                      </a:r>
                      <a:r>
                        <a:rPr lang="en-US" baseline="0" dirty="0"/>
                        <a:t> </a:t>
                      </a:r>
                      <a:r>
                        <a:rPr lang="en-US" baseline="0" dirty="0" err="1"/>
                        <a:t>ramah</a:t>
                      </a:r>
                      <a:r>
                        <a:rPr lang="en-US" baseline="0" dirty="0"/>
                        <a:t> </a:t>
                      </a:r>
                      <a:r>
                        <a:rPr lang="en-US" baseline="0" dirty="0" err="1"/>
                        <a:t>lingkungan</a:t>
                      </a:r>
                      <a:endParaRPr lang="en-US" dirty="0"/>
                    </a:p>
                  </a:txBody>
                  <a:tcPr anchor="ctr"/>
                </a:tc>
                <a:tc>
                  <a:txBody>
                    <a:bodyPr/>
                    <a:lstStyle/>
                    <a:p>
                      <a:r>
                        <a:rPr lang="en-US" dirty="0"/>
                        <a:t>-</a:t>
                      </a:r>
                      <a:r>
                        <a:rPr lang="en-US" baseline="0" dirty="0"/>
                        <a:t> </a:t>
                      </a:r>
                      <a:r>
                        <a:rPr lang="en-US" dirty="0" err="1"/>
                        <a:t>Pembuatan</a:t>
                      </a:r>
                      <a:r>
                        <a:rPr lang="en-US" dirty="0"/>
                        <a:t> </a:t>
                      </a:r>
                      <a:r>
                        <a:rPr lang="en-US" dirty="0" err="1"/>
                        <a:t>Standar</a:t>
                      </a:r>
                      <a:r>
                        <a:rPr lang="en-US" dirty="0"/>
                        <a:t> Design Product</a:t>
                      </a:r>
                    </a:p>
                    <a:p>
                      <a:r>
                        <a:rPr lang="en-US" dirty="0"/>
                        <a:t>- </a:t>
                      </a:r>
                      <a:r>
                        <a:rPr lang="en-US" dirty="0" err="1"/>
                        <a:t>Pembuatan</a:t>
                      </a:r>
                      <a:r>
                        <a:rPr lang="en-US" baseline="0" dirty="0"/>
                        <a:t> </a:t>
                      </a:r>
                      <a:r>
                        <a:rPr lang="en-US" baseline="0" dirty="0" err="1"/>
                        <a:t>Persyaratan</a:t>
                      </a:r>
                      <a:r>
                        <a:rPr lang="en-US" baseline="0" dirty="0"/>
                        <a:t> </a:t>
                      </a:r>
                      <a:r>
                        <a:rPr lang="en-US" baseline="0" dirty="0" err="1"/>
                        <a:t>Bahan</a:t>
                      </a:r>
                      <a:r>
                        <a:rPr lang="en-US" baseline="0" dirty="0"/>
                        <a:t> Baku</a:t>
                      </a:r>
                      <a:endParaRPr lang="en-US" dirty="0"/>
                    </a:p>
                  </a:txBody>
                  <a:tcPr anchor="ctr"/>
                </a:tc>
                <a:tc>
                  <a:txBody>
                    <a:bodyPr/>
                    <a:lstStyle/>
                    <a:p>
                      <a:r>
                        <a:rPr lang="en-US" dirty="0"/>
                        <a:t>R</a:t>
                      </a:r>
                      <a:r>
                        <a:rPr lang="en-US" baseline="0" dirty="0"/>
                        <a:t> &amp; D</a:t>
                      </a:r>
                      <a:endParaRPr lang="en-US" dirty="0"/>
                    </a:p>
                  </a:txBody>
                  <a:tcPr anchor="ctr"/>
                </a:tc>
                <a:extLst>
                  <a:ext uri="{0D108BD9-81ED-4DB2-BD59-A6C34878D82A}">
                    <a16:rowId xmlns:a16="http://schemas.microsoft.com/office/drawing/2014/main" val="10001"/>
                  </a:ext>
                </a:extLst>
              </a:tr>
              <a:tr h="682802">
                <a:tc>
                  <a:txBody>
                    <a:bodyPr/>
                    <a:lstStyle/>
                    <a:p>
                      <a:r>
                        <a:rPr lang="en-US" dirty="0" err="1"/>
                        <a:t>Ekstraksi</a:t>
                      </a:r>
                      <a:r>
                        <a:rPr lang="en-US" baseline="0" dirty="0"/>
                        <a:t> </a:t>
                      </a:r>
                      <a:r>
                        <a:rPr lang="en-US" baseline="0" dirty="0" err="1"/>
                        <a:t>Bahan</a:t>
                      </a:r>
                      <a:r>
                        <a:rPr lang="en-US" baseline="0" dirty="0"/>
                        <a:t> Baku</a:t>
                      </a:r>
                      <a:endParaRPr lang="en-US" dirty="0"/>
                    </a:p>
                  </a:txBody>
                  <a:tcPr anchor="ctr"/>
                </a:tc>
                <a:tc>
                  <a:txBody>
                    <a:bodyPr/>
                    <a:lstStyle/>
                    <a:p>
                      <a:r>
                        <a:rPr lang="en-US" dirty="0" err="1"/>
                        <a:t>Bahan</a:t>
                      </a:r>
                      <a:r>
                        <a:rPr lang="en-US" dirty="0"/>
                        <a:t> </a:t>
                      </a:r>
                      <a:r>
                        <a:rPr lang="en-US" dirty="0" err="1"/>
                        <a:t>baku</a:t>
                      </a:r>
                      <a:r>
                        <a:rPr lang="en-US" dirty="0"/>
                        <a:t> </a:t>
                      </a:r>
                      <a:r>
                        <a:rPr lang="en-US" dirty="0" err="1"/>
                        <a:t>berasal</a:t>
                      </a:r>
                      <a:r>
                        <a:rPr lang="en-US" dirty="0"/>
                        <a:t> </a:t>
                      </a:r>
                      <a:r>
                        <a:rPr lang="en-US" dirty="0" err="1"/>
                        <a:t>dari</a:t>
                      </a:r>
                      <a:r>
                        <a:rPr lang="en-US" dirty="0"/>
                        <a:t> </a:t>
                      </a:r>
                      <a:r>
                        <a:rPr lang="en-US" dirty="0" err="1"/>
                        <a:t>sumber</a:t>
                      </a:r>
                      <a:r>
                        <a:rPr lang="en-US" dirty="0"/>
                        <a:t> yang</a:t>
                      </a:r>
                      <a:r>
                        <a:rPr lang="en-US" baseline="0" dirty="0"/>
                        <a:t> </a:t>
                      </a:r>
                      <a:r>
                        <a:rPr lang="en-US" baseline="0" dirty="0" err="1"/>
                        <a:t>tidak</a:t>
                      </a:r>
                      <a:r>
                        <a:rPr lang="en-US" baseline="0" dirty="0"/>
                        <a:t> </a:t>
                      </a:r>
                      <a:r>
                        <a:rPr lang="en-US" baseline="0" dirty="0" err="1"/>
                        <a:t>bertanggungjawab</a:t>
                      </a:r>
                      <a:endParaRPr lang="en-US" dirty="0"/>
                    </a:p>
                  </a:txBody>
                  <a:tcPr anchor="ctr"/>
                </a:tc>
                <a:tc>
                  <a:txBody>
                    <a:bodyPr/>
                    <a:lstStyle/>
                    <a:p>
                      <a:r>
                        <a:rPr lang="en-US" dirty="0"/>
                        <a:t>- </a:t>
                      </a:r>
                      <a:r>
                        <a:rPr lang="en-US" dirty="0" err="1"/>
                        <a:t>Legalitas</a:t>
                      </a:r>
                      <a:r>
                        <a:rPr lang="en-US" dirty="0"/>
                        <a:t> </a:t>
                      </a:r>
                      <a:r>
                        <a:rPr lang="en-US" dirty="0" err="1"/>
                        <a:t>bahan</a:t>
                      </a:r>
                      <a:r>
                        <a:rPr lang="en-US" dirty="0"/>
                        <a:t> </a:t>
                      </a:r>
                      <a:r>
                        <a:rPr lang="en-US" dirty="0" err="1"/>
                        <a:t>baku</a:t>
                      </a:r>
                      <a:endParaRPr lang="en-US" dirty="0"/>
                    </a:p>
                    <a:p>
                      <a:r>
                        <a:rPr lang="en-US" dirty="0"/>
                        <a:t>- </a:t>
                      </a:r>
                      <a:r>
                        <a:rPr lang="en-US" dirty="0" err="1"/>
                        <a:t>Sertifikat</a:t>
                      </a:r>
                      <a:r>
                        <a:rPr lang="en-US" baseline="0" dirty="0"/>
                        <a:t> </a:t>
                      </a:r>
                      <a:r>
                        <a:rPr lang="en-US" baseline="0" dirty="0" err="1"/>
                        <a:t>bahan</a:t>
                      </a:r>
                      <a:r>
                        <a:rPr lang="en-US" baseline="0" dirty="0"/>
                        <a:t> </a:t>
                      </a:r>
                      <a:r>
                        <a:rPr lang="en-US" baseline="0" dirty="0" err="1"/>
                        <a:t>baku</a:t>
                      </a:r>
                      <a:endParaRPr lang="en-US" dirty="0"/>
                    </a:p>
                  </a:txBody>
                  <a:tcPr anchor="ctr"/>
                </a:tc>
                <a:tc>
                  <a:txBody>
                    <a:bodyPr/>
                    <a:lstStyle/>
                    <a:p>
                      <a:r>
                        <a:rPr lang="en-US" dirty="0"/>
                        <a:t>Purchasing</a:t>
                      </a:r>
                    </a:p>
                  </a:txBody>
                  <a:tcPr anchor="ctr"/>
                </a:tc>
                <a:extLst>
                  <a:ext uri="{0D108BD9-81ED-4DB2-BD59-A6C34878D82A}">
                    <a16:rowId xmlns:a16="http://schemas.microsoft.com/office/drawing/2014/main" val="10002"/>
                  </a:ext>
                </a:extLst>
              </a:tr>
              <a:tr h="682802">
                <a:tc>
                  <a:txBody>
                    <a:bodyPr/>
                    <a:lstStyle/>
                    <a:p>
                      <a:r>
                        <a:rPr lang="en-US" dirty="0" err="1"/>
                        <a:t>Transportasi</a:t>
                      </a:r>
                      <a:r>
                        <a:rPr lang="en-US" dirty="0"/>
                        <a:t> </a:t>
                      </a:r>
                      <a:r>
                        <a:rPr lang="en-US" dirty="0" err="1"/>
                        <a:t>Bahan</a:t>
                      </a:r>
                      <a:r>
                        <a:rPr lang="en-US" dirty="0"/>
                        <a:t> Baku</a:t>
                      </a:r>
                    </a:p>
                  </a:txBody>
                  <a:tcPr anchor="ctr"/>
                </a:tc>
                <a:tc>
                  <a:txBody>
                    <a:bodyPr/>
                    <a:lstStyle/>
                    <a:p>
                      <a:r>
                        <a:rPr lang="en-US" dirty="0" err="1"/>
                        <a:t>Emisi</a:t>
                      </a:r>
                      <a:r>
                        <a:rPr lang="en-US" dirty="0"/>
                        <a:t> gas </a:t>
                      </a:r>
                      <a:r>
                        <a:rPr lang="en-US" dirty="0" err="1"/>
                        <a:t>buang</a:t>
                      </a:r>
                      <a:r>
                        <a:rPr lang="en-US" dirty="0"/>
                        <a:t> </a:t>
                      </a:r>
                      <a:r>
                        <a:rPr lang="en-US" dirty="0" err="1"/>
                        <a:t>kendaraan</a:t>
                      </a:r>
                      <a:endParaRPr lang="en-US" dirty="0"/>
                    </a:p>
                  </a:txBody>
                  <a:tcPr anchor="ctr"/>
                </a:tc>
                <a:tc>
                  <a:txBody>
                    <a:bodyPr/>
                    <a:lstStyle/>
                    <a:p>
                      <a:r>
                        <a:rPr lang="en-US" dirty="0"/>
                        <a:t>- </a:t>
                      </a:r>
                      <a:r>
                        <a:rPr lang="en-US" dirty="0" err="1"/>
                        <a:t>Persyaratan</a:t>
                      </a:r>
                      <a:r>
                        <a:rPr lang="en-US" dirty="0"/>
                        <a:t> </a:t>
                      </a:r>
                      <a:r>
                        <a:rPr lang="en-US" dirty="0" err="1"/>
                        <a:t>lingkungan</a:t>
                      </a:r>
                      <a:r>
                        <a:rPr lang="en-US" dirty="0"/>
                        <a:t> </a:t>
                      </a:r>
                      <a:r>
                        <a:rPr lang="en-US" dirty="0" err="1"/>
                        <a:t>untuk</a:t>
                      </a:r>
                      <a:r>
                        <a:rPr lang="en-US" dirty="0"/>
                        <a:t> vendor trucking</a:t>
                      </a:r>
                    </a:p>
                  </a:txBody>
                  <a:tcPr anchor="ctr"/>
                </a:tc>
                <a:tc>
                  <a:txBody>
                    <a:bodyPr/>
                    <a:lstStyle/>
                    <a:p>
                      <a:r>
                        <a:rPr lang="en-US" dirty="0"/>
                        <a:t>Purchasing</a:t>
                      </a:r>
                    </a:p>
                  </a:txBody>
                  <a:tcPr anchor="ctr"/>
                </a:tc>
                <a:extLst>
                  <a:ext uri="{0D108BD9-81ED-4DB2-BD59-A6C34878D82A}">
                    <a16:rowId xmlns:a16="http://schemas.microsoft.com/office/drawing/2014/main" val="10003"/>
                  </a:ext>
                </a:extLst>
              </a:tr>
              <a:tr h="682802">
                <a:tc>
                  <a:txBody>
                    <a:bodyPr/>
                    <a:lstStyle/>
                    <a:p>
                      <a:r>
                        <a:rPr lang="en-US" dirty="0" err="1"/>
                        <a:t>Penggunaan</a:t>
                      </a:r>
                      <a:r>
                        <a:rPr lang="en-US" dirty="0"/>
                        <a:t> </a:t>
                      </a:r>
                      <a:r>
                        <a:rPr lang="en-US" dirty="0" err="1"/>
                        <a:t>Produk</a:t>
                      </a:r>
                      <a:r>
                        <a:rPr lang="en-US" dirty="0"/>
                        <a:t> di</a:t>
                      </a:r>
                      <a:r>
                        <a:rPr lang="en-US" baseline="0" dirty="0"/>
                        <a:t> End User</a:t>
                      </a:r>
                      <a:endParaRPr lang="en-US" dirty="0"/>
                    </a:p>
                  </a:txBody>
                  <a:tcPr anchor="ctr"/>
                </a:tc>
                <a:tc>
                  <a:txBody>
                    <a:bodyPr/>
                    <a:lstStyle/>
                    <a:p>
                      <a:r>
                        <a:rPr lang="en-US" dirty="0" err="1"/>
                        <a:t>Sisa</a:t>
                      </a:r>
                      <a:r>
                        <a:rPr lang="en-US" dirty="0"/>
                        <a:t> </a:t>
                      </a:r>
                      <a:r>
                        <a:rPr lang="en-US" dirty="0" err="1"/>
                        <a:t>kemasan</a:t>
                      </a:r>
                      <a:r>
                        <a:rPr lang="en-US" baseline="0" dirty="0"/>
                        <a:t> di </a:t>
                      </a:r>
                      <a:r>
                        <a:rPr lang="en-US" baseline="0" dirty="0" err="1"/>
                        <a:t>buang</a:t>
                      </a:r>
                      <a:r>
                        <a:rPr lang="en-US" baseline="0" dirty="0"/>
                        <a:t> </a:t>
                      </a:r>
                      <a:r>
                        <a:rPr lang="en-US" baseline="0" dirty="0" err="1"/>
                        <a:t>sembarangan</a:t>
                      </a:r>
                      <a:endParaRPr lang="en-US" baseline="0" dirty="0"/>
                    </a:p>
                  </a:txBody>
                  <a:tcPr anchor="ctr"/>
                </a:tc>
                <a:tc>
                  <a:txBody>
                    <a:bodyPr/>
                    <a:lstStyle/>
                    <a:p>
                      <a:r>
                        <a:rPr lang="en-US" dirty="0"/>
                        <a:t>- </a:t>
                      </a:r>
                      <a:r>
                        <a:rPr lang="en-US" dirty="0" err="1"/>
                        <a:t>Informasi</a:t>
                      </a:r>
                      <a:r>
                        <a:rPr lang="en-US" dirty="0"/>
                        <a:t> </a:t>
                      </a:r>
                      <a:r>
                        <a:rPr lang="en-US" dirty="0" err="1"/>
                        <a:t>penanganan</a:t>
                      </a:r>
                      <a:r>
                        <a:rPr lang="en-US" dirty="0"/>
                        <a:t> </a:t>
                      </a:r>
                      <a:r>
                        <a:rPr lang="en-US" dirty="0" err="1"/>
                        <a:t>sisa</a:t>
                      </a:r>
                      <a:r>
                        <a:rPr lang="en-US" baseline="0" dirty="0"/>
                        <a:t> </a:t>
                      </a:r>
                      <a:r>
                        <a:rPr lang="en-US" baseline="0" dirty="0" err="1"/>
                        <a:t>kemasan</a:t>
                      </a:r>
                      <a:r>
                        <a:rPr lang="en-US" baseline="0" dirty="0"/>
                        <a:t> </a:t>
                      </a:r>
                      <a:r>
                        <a:rPr lang="en-US" baseline="0" dirty="0" err="1"/>
                        <a:t>produk</a:t>
                      </a:r>
                      <a:r>
                        <a:rPr lang="en-US" baseline="0" dirty="0"/>
                        <a:t> </a:t>
                      </a:r>
                      <a:endParaRPr lang="en-US" dirty="0"/>
                    </a:p>
                  </a:txBody>
                  <a:tcPr anchor="ctr"/>
                </a:tc>
                <a:tc>
                  <a:txBody>
                    <a:bodyPr/>
                    <a:lstStyle/>
                    <a:p>
                      <a:r>
                        <a:rPr lang="en-US" dirty="0"/>
                        <a:t>Public</a:t>
                      </a:r>
                      <a:r>
                        <a:rPr lang="en-US" baseline="0" dirty="0"/>
                        <a:t> Relation</a:t>
                      </a:r>
                      <a:endParaRPr lang="en-US" dirty="0"/>
                    </a:p>
                  </a:txBody>
                  <a:tcPr anchor="ctr"/>
                </a:tc>
                <a:extLst>
                  <a:ext uri="{0D108BD9-81ED-4DB2-BD59-A6C34878D82A}">
                    <a16:rowId xmlns:a16="http://schemas.microsoft.com/office/drawing/2014/main" val="10004"/>
                  </a:ext>
                </a:extLst>
              </a:tr>
              <a:tr h="682802">
                <a:tc>
                  <a:txBody>
                    <a:bodyPr/>
                    <a:lstStyle/>
                    <a:p>
                      <a:r>
                        <a:rPr lang="en-US" dirty="0" err="1"/>
                        <a:t>Penanganan</a:t>
                      </a:r>
                      <a:r>
                        <a:rPr lang="en-US" baseline="0" dirty="0"/>
                        <a:t> </a:t>
                      </a:r>
                      <a:r>
                        <a:rPr lang="en-US" baseline="0" dirty="0" err="1"/>
                        <a:t>Limbah</a:t>
                      </a:r>
                      <a:r>
                        <a:rPr lang="en-US" baseline="0" dirty="0"/>
                        <a:t> </a:t>
                      </a:r>
                      <a:r>
                        <a:rPr lang="en-US" baseline="0" dirty="0" err="1"/>
                        <a:t>Produk</a:t>
                      </a:r>
                      <a:endParaRPr lang="en-US" dirty="0"/>
                    </a:p>
                  </a:txBody>
                  <a:tcPr anchor="ctr"/>
                </a:tc>
                <a:tc>
                  <a:txBody>
                    <a:bodyPr/>
                    <a:lstStyle/>
                    <a:p>
                      <a:r>
                        <a:rPr lang="en-US" dirty="0" err="1"/>
                        <a:t>Limbah</a:t>
                      </a:r>
                      <a:r>
                        <a:rPr lang="en-US" baseline="0" dirty="0"/>
                        <a:t> </a:t>
                      </a:r>
                      <a:r>
                        <a:rPr lang="en-US" baseline="0" dirty="0" err="1"/>
                        <a:t>produk</a:t>
                      </a:r>
                      <a:r>
                        <a:rPr lang="en-US" baseline="0" dirty="0"/>
                        <a:t> </a:t>
                      </a:r>
                      <a:r>
                        <a:rPr lang="en-US" baseline="0" dirty="0" err="1"/>
                        <a:t>mengandung</a:t>
                      </a:r>
                      <a:r>
                        <a:rPr lang="en-US" baseline="0" dirty="0"/>
                        <a:t> B3</a:t>
                      </a:r>
                      <a:endParaRPr lang="en-US" dirty="0"/>
                    </a:p>
                  </a:txBody>
                  <a:tcPr anchor="ctr"/>
                </a:tc>
                <a:tc>
                  <a:txBody>
                    <a:bodyPr/>
                    <a:lstStyle/>
                    <a:p>
                      <a:r>
                        <a:rPr lang="en-US" dirty="0"/>
                        <a:t>- </a:t>
                      </a:r>
                      <a:r>
                        <a:rPr lang="en-US" dirty="0" err="1"/>
                        <a:t>Informasi</a:t>
                      </a:r>
                      <a:r>
                        <a:rPr lang="en-US" dirty="0"/>
                        <a:t> </a:t>
                      </a:r>
                      <a:r>
                        <a:rPr lang="en-US" dirty="0" err="1"/>
                        <a:t>penanganan</a:t>
                      </a:r>
                      <a:r>
                        <a:rPr lang="en-US" dirty="0"/>
                        <a:t> </a:t>
                      </a:r>
                      <a:r>
                        <a:rPr lang="en-US" dirty="0" err="1"/>
                        <a:t>limbah</a:t>
                      </a:r>
                      <a:r>
                        <a:rPr lang="en-US" dirty="0"/>
                        <a:t> </a:t>
                      </a:r>
                      <a:r>
                        <a:rPr lang="en-US" dirty="0" err="1"/>
                        <a:t>produk</a:t>
                      </a:r>
                      <a:r>
                        <a:rPr lang="en-US" dirty="0"/>
                        <a:t> </a:t>
                      </a:r>
                      <a:r>
                        <a:rPr lang="en-US" dirty="0" err="1"/>
                        <a:t>kepada</a:t>
                      </a:r>
                      <a:r>
                        <a:rPr lang="en-US" dirty="0"/>
                        <a:t> </a:t>
                      </a:r>
                      <a:r>
                        <a:rPr lang="en-US" dirty="0" err="1"/>
                        <a:t>konsumen</a:t>
                      </a:r>
                      <a:endParaRPr lang="en-US" dirty="0"/>
                    </a:p>
                  </a:txBody>
                  <a:tcPr anchor="ctr"/>
                </a:tc>
                <a:tc>
                  <a:txBody>
                    <a:bodyPr/>
                    <a:lstStyle/>
                    <a:p>
                      <a:r>
                        <a:rPr lang="en-US" dirty="0"/>
                        <a:t>Public</a:t>
                      </a:r>
                      <a:r>
                        <a:rPr lang="en-US" baseline="0" dirty="0"/>
                        <a:t> Relation</a:t>
                      </a:r>
                      <a:endParaRPr lang="en-US" dirty="0"/>
                    </a:p>
                  </a:txBody>
                  <a:tcPr anchor="ctr"/>
                </a:tc>
                <a:extLst>
                  <a:ext uri="{0D108BD9-81ED-4DB2-BD59-A6C34878D82A}">
                    <a16:rowId xmlns:a16="http://schemas.microsoft.com/office/drawing/2014/main" val="10005"/>
                  </a:ext>
                </a:extLst>
              </a:tr>
            </a:tbl>
          </a:graphicData>
        </a:graphic>
      </p:graphicFrame>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4" name="Slide Number Placeholder 3"/>
          <p:cNvSpPr>
            <a:spLocks noGrp="1"/>
          </p:cNvSpPr>
          <p:nvPr>
            <p:ph type="sldNum" sz="quarter" idx="12"/>
          </p:nvPr>
        </p:nvSpPr>
        <p:spPr/>
        <p:txBody>
          <a:bodyPr/>
          <a:lstStyle/>
          <a:p>
            <a:pPr>
              <a:defRPr/>
            </a:pPr>
            <a:fld id="{14C58FF4-4421-46F2-BA16-9CFA3F5CEE47}" type="slidenum">
              <a:rPr lang="en-US" smtClean="0"/>
              <a:pPr>
                <a:defRPr/>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1"/>
            <a:ext cx="5314949" cy="415221"/>
          </a:xfrm>
          <a:prstGeom prst="rect">
            <a:avLst/>
          </a:prstGeom>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8.2 </a:t>
            </a:r>
            <a:r>
              <a:rPr lang="en-US" sz="2000" b="1" dirty="0" err="1">
                <a:solidFill>
                  <a:schemeClr val="bg1"/>
                </a:solidFill>
                <a:latin typeface="Arial Narrow" pitchFamily="34" charset="0"/>
              </a:rPr>
              <a:t>Kesiagaan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dan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Tanggap</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Darurat</a:t>
            </a:r>
            <a:endParaRPr lang="en-US" sz="2000" b="1" dirty="0">
              <a:solidFill>
                <a:schemeClr val="bg1"/>
              </a:solidFill>
              <a:latin typeface="Arial Narrow" pitchFamily="34" charset="0"/>
            </a:endParaRPr>
          </a:p>
        </p:txBody>
      </p:sp>
      <p:sp>
        <p:nvSpPr>
          <p:cNvPr id="45" name="Half Frame 44"/>
          <p:cNvSpPr/>
          <p:nvPr/>
        </p:nvSpPr>
        <p:spPr>
          <a:xfrm rot="7845393">
            <a:off x="8944482" y="57777"/>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Half Frame 45"/>
          <p:cNvSpPr/>
          <p:nvPr/>
        </p:nvSpPr>
        <p:spPr>
          <a:xfrm rot="7845393">
            <a:off x="9126862" y="54340"/>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Half Frame 46"/>
          <p:cNvSpPr/>
          <p:nvPr/>
        </p:nvSpPr>
        <p:spPr>
          <a:xfrm rot="7845393">
            <a:off x="9309242" y="50903"/>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Connector 47"/>
          <p:cNvCxnSpPr/>
          <p:nvPr/>
        </p:nvCxnSpPr>
        <p:spPr>
          <a:xfrm>
            <a:off x="5553075" y="209862"/>
            <a:ext cx="3429420" cy="0"/>
          </a:xfrm>
          <a:prstGeom prst="line">
            <a:avLst/>
          </a:prstGeom>
          <a:ln>
            <a:solidFill>
              <a:schemeClr val="accent2">
                <a:lumMod val="75000"/>
              </a:schemeClr>
            </a:solidFill>
          </a:ln>
        </p:spPr>
        <p:style>
          <a:lnRef idx="3">
            <a:schemeClr val="accent5"/>
          </a:lnRef>
          <a:fillRef idx="0">
            <a:schemeClr val="accent5"/>
          </a:fillRef>
          <a:effectRef idx="2">
            <a:schemeClr val="accent5"/>
          </a:effectRef>
          <a:fontRef idx="minor">
            <a:schemeClr val="tx1"/>
          </a:fontRef>
        </p:style>
      </p:cxnSp>
      <p:sp>
        <p:nvSpPr>
          <p:cNvPr id="32" name="Rectangle 31"/>
          <p:cNvSpPr/>
          <p:nvPr/>
        </p:nvSpPr>
        <p:spPr>
          <a:xfrm>
            <a:off x="257984" y="635368"/>
            <a:ext cx="9413785" cy="707886"/>
          </a:xfrm>
          <a:prstGeom prst="rect">
            <a:avLst/>
          </a:prstGeom>
          <a:ln w="19050">
            <a:solidFill>
              <a:srgbClr val="FFC000"/>
            </a:solidFill>
            <a:prstDash val="dash"/>
          </a:ln>
        </p:spPr>
        <p:txBody>
          <a:bodyPr wrap="square">
            <a:spAutoFit/>
          </a:bodyPr>
          <a:lstStyle/>
          <a:p>
            <a:r>
              <a:rPr lang="en-US" sz="2000" dirty="0" err="1">
                <a:latin typeface="Arial Narrow" pitchFamily="34" charset="0"/>
              </a:rPr>
              <a:t>Organisasi</a:t>
            </a:r>
            <a:r>
              <a:rPr lang="en-US" sz="2000" dirty="0">
                <a:latin typeface="Arial Narrow" pitchFamily="34" charset="0"/>
              </a:rPr>
              <a:t> </a:t>
            </a:r>
            <a:r>
              <a:rPr lang="en-US" sz="2000" dirty="0" err="1">
                <a:latin typeface="Arial Narrow" pitchFamily="34" charset="0"/>
              </a:rPr>
              <a:t>harus</a:t>
            </a:r>
            <a:r>
              <a:rPr lang="en-US" sz="2000" dirty="0">
                <a:latin typeface="Arial Narrow" pitchFamily="34" charset="0"/>
              </a:rPr>
              <a:t> </a:t>
            </a:r>
            <a:r>
              <a:rPr lang="en-US" sz="2000" dirty="0" err="1">
                <a:latin typeface="Arial Narrow" pitchFamily="34" charset="0"/>
              </a:rPr>
              <a:t>menetapkan</a:t>
            </a:r>
            <a:r>
              <a:rPr lang="en-US" sz="2000" dirty="0">
                <a:latin typeface="Arial Narrow" pitchFamily="34" charset="0"/>
              </a:rPr>
              <a:t>, </a:t>
            </a:r>
            <a:r>
              <a:rPr lang="en-US" sz="2000" dirty="0" err="1">
                <a:latin typeface="Arial Narrow" pitchFamily="34" charset="0"/>
              </a:rPr>
              <a:t>merapkan</a:t>
            </a:r>
            <a:r>
              <a:rPr lang="en-US" sz="2000" dirty="0">
                <a:latin typeface="Arial Narrow" pitchFamily="34" charset="0"/>
              </a:rPr>
              <a:t>, </a:t>
            </a:r>
            <a:r>
              <a:rPr lang="en-US" sz="2000" dirty="0" err="1">
                <a:latin typeface="Arial Narrow" pitchFamily="34" charset="0"/>
              </a:rPr>
              <a:t>memelihara</a:t>
            </a:r>
            <a:r>
              <a:rPr lang="en-US" sz="2000" dirty="0">
                <a:latin typeface="Arial Narrow" pitchFamily="34" charset="0"/>
              </a:rPr>
              <a:t> proses yang </a:t>
            </a:r>
            <a:r>
              <a:rPr lang="en-US" sz="2000" dirty="0" err="1">
                <a:latin typeface="Arial Narrow" pitchFamily="34" charset="0"/>
              </a:rPr>
              <a:t>diperlukan</a:t>
            </a:r>
            <a:r>
              <a:rPr lang="en-US" sz="2000" dirty="0">
                <a:latin typeface="Arial Narrow" pitchFamily="34" charset="0"/>
              </a:rPr>
              <a:t> </a:t>
            </a:r>
            <a:r>
              <a:rPr lang="en-US" sz="2000" dirty="0" err="1">
                <a:latin typeface="Arial Narrow" pitchFamily="34" charset="0"/>
              </a:rPr>
              <a:t>untuk</a:t>
            </a:r>
            <a:r>
              <a:rPr lang="en-US" sz="2000" dirty="0">
                <a:latin typeface="Arial Narrow" pitchFamily="34" charset="0"/>
              </a:rPr>
              <a:t> </a:t>
            </a:r>
            <a:r>
              <a:rPr lang="en-US" sz="2000" dirty="0" err="1">
                <a:latin typeface="Arial Narrow" pitchFamily="34" charset="0"/>
              </a:rPr>
              <a:t>siaga</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tanggap</a:t>
            </a:r>
            <a:r>
              <a:rPr lang="en-US" sz="2000" dirty="0">
                <a:latin typeface="Arial Narrow" pitchFamily="34" charset="0"/>
              </a:rPr>
              <a:t> </a:t>
            </a:r>
            <a:r>
              <a:rPr lang="en-US" sz="2000" dirty="0" err="1">
                <a:latin typeface="Arial Narrow" pitchFamily="34" charset="0"/>
              </a:rPr>
              <a:t>terhadap</a:t>
            </a:r>
            <a:r>
              <a:rPr lang="en-US" sz="2000" dirty="0">
                <a:latin typeface="Arial Narrow" pitchFamily="34" charset="0"/>
              </a:rPr>
              <a:t> </a:t>
            </a:r>
            <a:r>
              <a:rPr lang="en-US" sz="2000" dirty="0" err="1">
                <a:latin typeface="Arial Narrow" pitchFamily="34" charset="0"/>
              </a:rPr>
              <a:t>potensi</a:t>
            </a:r>
            <a:r>
              <a:rPr lang="en-US" sz="2000" dirty="0">
                <a:latin typeface="Arial Narrow" pitchFamily="34" charset="0"/>
              </a:rPr>
              <a:t> </a:t>
            </a:r>
            <a:r>
              <a:rPr lang="en-US" sz="2000" dirty="0" err="1">
                <a:latin typeface="Arial Narrow" pitchFamily="34" charset="0"/>
              </a:rPr>
              <a:t>situasi</a:t>
            </a:r>
            <a:r>
              <a:rPr lang="en-US" sz="2000" dirty="0">
                <a:latin typeface="Arial Narrow" pitchFamily="34" charset="0"/>
              </a:rPr>
              <a:t> </a:t>
            </a:r>
            <a:r>
              <a:rPr lang="en-US" sz="2000" dirty="0" err="1">
                <a:latin typeface="Arial Narrow" pitchFamily="34" charset="0"/>
              </a:rPr>
              <a:t>darurat</a:t>
            </a:r>
            <a:r>
              <a:rPr lang="en-US" sz="2000" dirty="0">
                <a:latin typeface="Arial Narrow" pitchFamily="34" charset="0"/>
              </a:rPr>
              <a:t> yang </a:t>
            </a:r>
            <a:r>
              <a:rPr lang="en-US" sz="2000" dirty="0" err="1">
                <a:latin typeface="Arial Narrow" pitchFamily="34" charset="0"/>
              </a:rPr>
              <a:t>teridentifikasi</a:t>
            </a:r>
            <a:r>
              <a:rPr lang="en-US" sz="2000" dirty="0">
                <a:latin typeface="Arial Narrow" pitchFamily="34" charset="0"/>
              </a:rPr>
              <a:t> </a:t>
            </a:r>
            <a:r>
              <a:rPr lang="en-US" sz="2000" dirty="0" err="1">
                <a:latin typeface="Arial Narrow" pitchFamily="34" charset="0"/>
              </a:rPr>
              <a:t>pada</a:t>
            </a:r>
            <a:r>
              <a:rPr lang="en-US" sz="2000" dirty="0">
                <a:latin typeface="Arial Narrow" pitchFamily="34" charset="0"/>
              </a:rPr>
              <a:t> 6.1.1.</a:t>
            </a:r>
          </a:p>
        </p:txBody>
      </p:sp>
      <p:graphicFrame>
        <p:nvGraphicFramePr>
          <p:cNvPr id="5" name="Diagram 4"/>
          <p:cNvGraphicFramePr/>
          <p:nvPr>
            <p:extLst>
              <p:ext uri="{D42A27DB-BD31-4B8C-83A1-F6EECF244321}">
                <p14:modId xmlns:p14="http://schemas.microsoft.com/office/powerpoint/2010/main" val="414821943"/>
              </p:ext>
            </p:extLst>
          </p:nvPr>
        </p:nvGraphicFramePr>
        <p:xfrm>
          <a:off x="133951" y="1330213"/>
          <a:ext cx="9537818" cy="4927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87842" y="1592370"/>
            <a:ext cx="320922" cy="461665"/>
          </a:xfrm>
          <a:prstGeom prst="rect">
            <a:avLst/>
          </a:prstGeom>
          <a:noFill/>
        </p:spPr>
        <p:txBody>
          <a:bodyPr wrap="none" rtlCol="0">
            <a:spAutoFit/>
          </a:bodyPr>
          <a:lstStyle/>
          <a:p>
            <a:r>
              <a:rPr lang="en-US" dirty="0"/>
              <a:t>a</a:t>
            </a:r>
          </a:p>
        </p:txBody>
      </p:sp>
      <p:sp>
        <p:nvSpPr>
          <p:cNvPr id="41" name="TextBox 40"/>
          <p:cNvSpPr txBox="1"/>
          <p:nvPr/>
        </p:nvSpPr>
        <p:spPr>
          <a:xfrm>
            <a:off x="778367" y="2371961"/>
            <a:ext cx="338554" cy="461665"/>
          </a:xfrm>
          <a:prstGeom prst="rect">
            <a:avLst/>
          </a:prstGeom>
          <a:noFill/>
        </p:spPr>
        <p:txBody>
          <a:bodyPr wrap="none" rtlCol="0">
            <a:spAutoFit/>
          </a:bodyPr>
          <a:lstStyle/>
          <a:p>
            <a:r>
              <a:rPr lang="en-US" dirty="0"/>
              <a:t>b</a:t>
            </a:r>
          </a:p>
        </p:txBody>
      </p:sp>
      <p:sp>
        <p:nvSpPr>
          <p:cNvPr id="42" name="TextBox 41"/>
          <p:cNvSpPr txBox="1"/>
          <p:nvPr/>
        </p:nvSpPr>
        <p:spPr>
          <a:xfrm>
            <a:off x="1004794" y="3137233"/>
            <a:ext cx="320922" cy="461665"/>
          </a:xfrm>
          <a:prstGeom prst="rect">
            <a:avLst/>
          </a:prstGeom>
          <a:noFill/>
        </p:spPr>
        <p:txBody>
          <a:bodyPr wrap="none" rtlCol="0">
            <a:spAutoFit/>
          </a:bodyPr>
          <a:lstStyle/>
          <a:p>
            <a:r>
              <a:rPr lang="en-US" dirty="0"/>
              <a:t>c</a:t>
            </a:r>
          </a:p>
        </p:txBody>
      </p:sp>
      <p:sp>
        <p:nvSpPr>
          <p:cNvPr id="43" name="TextBox 42"/>
          <p:cNvSpPr txBox="1"/>
          <p:nvPr/>
        </p:nvSpPr>
        <p:spPr>
          <a:xfrm>
            <a:off x="987162" y="3902505"/>
            <a:ext cx="338554" cy="461665"/>
          </a:xfrm>
          <a:prstGeom prst="rect">
            <a:avLst/>
          </a:prstGeom>
          <a:noFill/>
        </p:spPr>
        <p:txBody>
          <a:bodyPr wrap="none" rtlCol="0">
            <a:spAutoFit/>
          </a:bodyPr>
          <a:lstStyle/>
          <a:p>
            <a:r>
              <a:rPr lang="en-US" dirty="0"/>
              <a:t>d</a:t>
            </a:r>
          </a:p>
        </p:txBody>
      </p:sp>
      <p:sp>
        <p:nvSpPr>
          <p:cNvPr id="49" name="TextBox 48"/>
          <p:cNvSpPr txBox="1"/>
          <p:nvPr/>
        </p:nvSpPr>
        <p:spPr>
          <a:xfrm>
            <a:off x="787183" y="4686997"/>
            <a:ext cx="320922" cy="461665"/>
          </a:xfrm>
          <a:prstGeom prst="rect">
            <a:avLst/>
          </a:prstGeom>
          <a:noFill/>
        </p:spPr>
        <p:txBody>
          <a:bodyPr wrap="none" rtlCol="0">
            <a:spAutoFit/>
          </a:bodyPr>
          <a:lstStyle/>
          <a:p>
            <a:r>
              <a:rPr lang="en-US" dirty="0"/>
              <a:t>e</a:t>
            </a:r>
          </a:p>
        </p:txBody>
      </p:sp>
      <p:sp>
        <p:nvSpPr>
          <p:cNvPr id="50" name="TextBox 49"/>
          <p:cNvSpPr txBox="1"/>
          <p:nvPr/>
        </p:nvSpPr>
        <p:spPr>
          <a:xfrm>
            <a:off x="387842" y="5453469"/>
            <a:ext cx="287258" cy="461665"/>
          </a:xfrm>
          <a:prstGeom prst="rect">
            <a:avLst/>
          </a:prstGeom>
          <a:noFill/>
        </p:spPr>
        <p:txBody>
          <a:bodyPr wrap="none" rtlCol="0">
            <a:spAutoFit/>
          </a:bodyPr>
          <a:lstStyle/>
          <a:p>
            <a:r>
              <a:rPr lang="en-US" dirty="0"/>
              <a:t>f</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48</a:t>
            </a:fld>
            <a:endParaRPr lang="en-US"/>
          </a:p>
        </p:txBody>
      </p:sp>
    </p:spTree>
    <p:extLst>
      <p:ext uri="{BB962C8B-B14F-4D97-AF65-F5344CB8AC3E}">
        <p14:creationId xmlns:p14="http://schemas.microsoft.com/office/powerpoint/2010/main" val="1425549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 name="Picture 39" descr="apar.jpg"/>
          <p:cNvPicPr>
            <a:picLocks noChangeAspect="1"/>
          </p:cNvPicPr>
          <p:nvPr/>
        </p:nvPicPr>
        <p:blipFill>
          <a:blip r:embed="rId3">
            <a:clrChange>
              <a:clrFrom>
                <a:srgbClr val="FFFFFF"/>
              </a:clrFrom>
              <a:clrTo>
                <a:srgbClr val="FFFFFF">
                  <a:alpha val="0"/>
                </a:srgbClr>
              </a:clrTo>
            </a:clrChange>
            <a:lum bright="45000"/>
          </a:blip>
          <a:stretch>
            <a:fillRect/>
          </a:stretch>
        </p:blipFill>
        <p:spPr>
          <a:xfrm>
            <a:off x="7429863" y="455931"/>
            <a:ext cx="2440431" cy="1525269"/>
          </a:xfrm>
          <a:prstGeom prst="rect">
            <a:avLst/>
          </a:prstGeom>
        </p:spPr>
      </p:pic>
      <p:sp>
        <p:nvSpPr>
          <p:cNvPr id="44" name="Rectangle 43"/>
          <p:cNvSpPr/>
          <p:nvPr/>
        </p:nvSpPr>
        <p:spPr>
          <a:xfrm>
            <a:off x="0" y="-1"/>
            <a:ext cx="5314949" cy="415221"/>
          </a:xfrm>
          <a:prstGeom prst="rect">
            <a:avLst/>
          </a:prstGeom>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8.2 </a:t>
            </a:r>
            <a:r>
              <a:rPr lang="en-US" sz="2000" b="1" dirty="0" err="1">
                <a:solidFill>
                  <a:schemeClr val="bg1"/>
                </a:solidFill>
                <a:latin typeface="Arial Narrow" pitchFamily="34" charset="0"/>
              </a:rPr>
              <a:t>Kesiagaan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dan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Tanggap</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Darurat</a:t>
            </a:r>
            <a:endParaRPr lang="en-US" sz="2000" b="1" dirty="0">
              <a:solidFill>
                <a:schemeClr val="bg1"/>
              </a:solidFill>
              <a:latin typeface="Arial Narrow" pitchFamily="34" charset="0"/>
            </a:endParaRPr>
          </a:p>
        </p:txBody>
      </p:sp>
      <p:sp>
        <p:nvSpPr>
          <p:cNvPr id="45" name="Half Frame 44"/>
          <p:cNvSpPr/>
          <p:nvPr/>
        </p:nvSpPr>
        <p:spPr>
          <a:xfrm rot="7845393">
            <a:off x="8944482" y="57777"/>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Half Frame 45"/>
          <p:cNvSpPr/>
          <p:nvPr/>
        </p:nvSpPr>
        <p:spPr>
          <a:xfrm rot="7845393">
            <a:off x="9126862" y="54340"/>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Half Frame 46"/>
          <p:cNvSpPr/>
          <p:nvPr/>
        </p:nvSpPr>
        <p:spPr>
          <a:xfrm rot="7845393">
            <a:off x="9309242" y="50903"/>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Connector 47"/>
          <p:cNvCxnSpPr/>
          <p:nvPr/>
        </p:nvCxnSpPr>
        <p:spPr>
          <a:xfrm>
            <a:off x="5553075" y="209862"/>
            <a:ext cx="3429420" cy="0"/>
          </a:xfrm>
          <a:prstGeom prst="line">
            <a:avLst/>
          </a:prstGeom>
          <a:ln>
            <a:solidFill>
              <a:schemeClr val="accent2">
                <a:lumMod val="75000"/>
              </a:schemeClr>
            </a:solidFill>
          </a:ln>
        </p:spPr>
        <p:style>
          <a:lnRef idx="3">
            <a:schemeClr val="accent5"/>
          </a:lnRef>
          <a:fillRef idx="0">
            <a:schemeClr val="accent5"/>
          </a:fillRef>
          <a:effectRef idx="2">
            <a:schemeClr val="accent5"/>
          </a:effectRef>
          <a:fontRef idx="minor">
            <a:schemeClr val="tx1"/>
          </a:fontRef>
        </p:style>
      </p:cxnSp>
      <p:sp>
        <p:nvSpPr>
          <p:cNvPr id="49" name="Flowchart: Process 48"/>
          <p:cNvSpPr/>
          <p:nvPr/>
        </p:nvSpPr>
        <p:spPr>
          <a:xfrm>
            <a:off x="978030" y="670551"/>
            <a:ext cx="2769244" cy="662949"/>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Identifikasi</a:t>
            </a:r>
            <a:r>
              <a:rPr lang="en-US" sz="1600" dirty="0">
                <a:solidFill>
                  <a:schemeClr val="tx1"/>
                </a:solidFill>
              </a:rPr>
              <a:t> </a:t>
            </a:r>
            <a:r>
              <a:rPr lang="en-US" sz="1600" dirty="0" err="1">
                <a:solidFill>
                  <a:schemeClr val="tx1"/>
                </a:solidFill>
              </a:rPr>
              <a:t>Potensi</a:t>
            </a:r>
            <a:r>
              <a:rPr lang="en-US" sz="1600" dirty="0">
                <a:solidFill>
                  <a:schemeClr val="tx1"/>
                </a:solidFill>
              </a:rPr>
              <a:t> </a:t>
            </a:r>
            <a:r>
              <a:rPr lang="en-US" sz="1600" dirty="0" err="1">
                <a:solidFill>
                  <a:schemeClr val="tx1"/>
                </a:solidFill>
              </a:rPr>
              <a:t>Keadaan</a:t>
            </a:r>
            <a:r>
              <a:rPr lang="en-US" sz="1600" dirty="0">
                <a:solidFill>
                  <a:schemeClr val="tx1"/>
                </a:solidFill>
              </a:rPr>
              <a:t> </a:t>
            </a:r>
            <a:r>
              <a:rPr lang="en-US" sz="1600" dirty="0" err="1">
                <a:solidFill>
                  <a:schemeClr val="tx1"/>
                </a:solidFill>
              </a:rPr>
              <a:t>Darurat</a:t>
            </a:r>
            <a:endParaRPr lang="en-US" sz="1600" dirty="0">
              <a:solidFill>
                <a:schemeClr val="tx1"/>
              </a:solidFill>
            </a:endParaRPr>
          </a:p>
        </p:txBody>
      </p:sp>
      <p:sp>
        <p:nvSpPr>
          <p:cNvPr id="50" name="Flowchart: Process 49"/>
          <p:cNvSpPr/>
          <p:nvPr/>
        </p:nvSpPr>
        <p:spPr>
          <a:xfrm>
            <a:off x="976764" y="1615746"/>
            <a:ext cx="2762629" cy="1129052"/>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Analisa</a:t>
            </a:r>
            <a:r>
              <a:rPr lang="en-US" sz="1600" dirty="0">
                <a:solidFill>
                  <a:schemeClr val="tx1"/>
                </a:solidFill>
              </a:rPr>
              <a:t> </a:t>
            </a:r>
            <a:r>
              <a:rPr lang="en-US" sz="1600" dirty="0" err="1">
                <a:solidFill>
                  <a:schemeClr val="tx1"/>
                </a:solidFill>
              </a:rPr>
              <a:t>dampak</a:t>
            </a:r>
            <a:r>
              <a:rPr lang="en-US" sz="1600" dirty="0">
                <a:solidFill>
                  <a:schemeClr val="tx1"/>
                </a:solidFill>
              </a:rPr>
              <a:t> </a:t>
            </a:r>
            <a:r>
              <a:rPr lang="en-US" sz="1600" dirty="0" err="1">
                <a:solidFill>
                  <a:schemeClr val="tx1"/>
                </a:solidFill>
              </a:rPr>
              <a:t>lingkungan</a:t>
            </a:r>
            <a:r>
              <a:rPr lang="en-US" sz="1600" dirty="0">
                <a:solidFill>
                  <a:schemeClr val="tx1"/>
                </a:solidFill>
              </a:rPr>
              <a:t> yang </a:t>
            </a:r>
            <a:r>
              <a:rPr lang="en-US" sz="1600" dirty="0" err="1">
                <a:solidFill>
                  <a:schemeClr val="tx1"/>
                </a:solidFill>
              </a:rPr>
              <a:t>akan</a:t>
            </a:r>
            <a:r>
              <a:rPr lang="en-US" sz="1600" dirty="0">
                <a:solidFill>
                  <a:schemeClr val="tx1"/>
                </a:solidFill>
              </a:rPr>
              <a:t> </a:t>
            </a:r>
            <a:r>
              <a:rPr lang="en-US" sz="1600" dirty="0" err="1">
                <a:solidFill>
                  <a:schemeClr val="tx1"/>
                </a:solidFill>
              </a:rPr>
              <a:t>terjadi</a:t>
            </a:r>
            <a:r>
              <a:rPr lang="en-US" sz="1600" dirty="0">
                <a:solidFill>
                  <a:schemeClr val="tx1"/>
                </a:solidFill>
              </a:rPr>
              <a:t> </a:t>
            </a:r>
            <a:r>
              <a:rPr lang="en-US" sz="1600" dirty="0" err="1">
                <a:solidFill>
                  <a:schemeClr val="tx1"/>
                </a:solidFill>
              </a:rPr>
              <a:t>sesuai</a:t>
            </a:r>
            <a:r>
              <a:rPr lang="en-US" sz="1600" dirty="0">
                <a:solidFill>
                  <a:schemeClr val="tx1"/>
                </a:solidFill>
              </a:rPr>
              <a:t> </a:t>
            </a:r>
            <a:r>
              <a:rPr lang="en-US" sz="1600" dirty="0" err="1">
                <a:solidFill>
                  <a:schemeClr val="tx1"/>
                </a:solidFill>
              </a:rPr>
              <a:t>skala</a:t>
            </a:r>
            <a:r>
              <a:rPr lang="en-US" sz="1600" dirty="0">
                <a:solidFill>
                  <a:schemeClr val="tx1"/>
                </a:solidFill>
              </a:rPr>
              <a:t>, </a:t>
            </a:r>
            <a:r>
              <a:rPr lang="en-US" sz="1600" dirty="0" err="1">
                <a:solidFill>
                  <a:schemeClr val="tx1"/>
                </a:solidFill>
              </a:rPr>
              <a:t>sifat</a:t>
            </a:r>
            <a:r>
              <a:rPr lang="en-US" sz="1600" dirty="0">
                <a:solidFill>
                  <a:schemeClr val="tx1"/>
                </a:solidFill>
              </a:rPr>
              <a:t> </a:t>
            </a:r>
            <a:r>
              <a:rPr lang="en-US" sz="1600" dirty="0" err="1">
                <a:solidFill>
                  <a:schemeClr val="tx1"/>
                </a:solidFill>
              </a:rPr>
              <a:t>dan</a:t>
            </a:r>
            <a:r>
              <a:rPr lang="en-US" sz="1600" dirty="0">
                <a:solidFill>
                  <a:schemeClr val="tx1"/>
                </a:solidFill>
              </a:rPr>
              <a:t> </a:t>
            </a:r>
            <a:r>
              <a:rPr lang="en-US" sz="1600" dirty="0" err="1">
                <a:solidFill>
                  <a:schemeClr val="tx1"/>
                </a:solidFill>
              </a:rPr>
              <a:t>lingkup</a:t>
            </a:r>
            <a:endParaRPr lang="en-US" sz="1600" dirty="0">
              <a:solidFill>
                <a:schemeClr val="tx1"/>
              </a:solidFill>
            </a:endParaRPr>
          </a:p>
        </p:txBody>
      </p:sp>
      <p:cxnSp>
        <p:nvCxnSpPr>
          <p:cNvPr id="52" name="Shape 78"/>
          <p:cNvCxnSpPr>
            <a:stCxn id="49" idx="2"/>
            <a:endCxn id="50" idx="0"/>
          </p:cNvCxnSpPr>
          <p:nvPr/>
        </p:nvCxnSpPr>
        <p:spPr>
          <a:xfrm flipH="1">
            <a:off x="2358079" y="1333500"/>
            <a:ext cx="4573" cy="28224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Flowchart: Process 52"/>
          <p:cNvSpPr/>
          <p:nvPr/>
        </p:nvSpPr>
        <p:spPr>
          <a:xfrm>
            <a:off x="976763" y="3057761"/>
            <a:ext cx="2762629" cy="812186"/>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Identifikasi</a:t>
            </a:r>
            <a:r>
              <a:rPr lang="en-US" sz="1600" dirty="0">
                <a:solidFill>
                  <a:schemeClr val="tx1"/>
                </a:solidFill>
              </a:rPr>
              <a:t> </a:t>
            </a:r>
            <a:r>
              <a:rPr lang="en-US" sz="1600" dirty="0" err="1">
                <a:solidFill>
                  <a:schemeClr val="tx1"/>
                </a:solidFill>
              </a:rPr>
              <a:t>kelengkapan</a:t>
            </a:r>
            <a:r>
              <a:rPr lang="en-US" sz="1600" dirty="0">
                <a:solidFill>
                  <a:schemeClr val="tx1"/>
                </a:solidFill>
              </a:rPr>
              <a:t> </a:t>
            </a:r>
            <a:r>
              <a:rPr lang="en-US" sz="1600" dirty="0" err="1">
                <a:solidFill>
                  <a:schemeClr val="tx1"/>
                </a:solidFill>
              </a:rPr>
              <a:t>infrastruktur</a:t>
            </a:r>
            <a:r>
              <a:rPr lang="en-US" sz="1600" dirty="0">
                <a:solidFill>
                  <a:schemeClr val="tx1"/>
                </a:solidFill>
              </a:rPr>
              <a:t> &amp; </a:t>
            </a:r>
            <a:r>
              <a:rPr lang="en-US" sz="1600" dirty="0" err="1">
                <a:solidFill>
                  <a:schemeClr val="tx1"/>
                </a:solidFill>
              </a:rPr>
              <a:t>Rencana</a:t>
            </a:r>
            <a:r>
              <a:rPr lang="en-US" sz="1600" dirty="0">
                <a:solidFill>
                  <a:schemeClr val="tx1"/>
                </a:solidFill>
              </a:rPr>
              <a:t> </a:t>
            </a:r>
            <a:r>
              <a:rPr lang="en-US" sz="1600" dirty="0" err="1">
                <a:solidFill>
                  <a:schemeClr val="tx1"/>
                </a:solidFill>
              </a:rPr>
              <a:t>Perawatannya</a:t>
            </a:r>
            <a:endParaRPr lang="en-US" sz="1600" dirty="0">
              <a:solidFill>
                <a:schemeClr val="tx1"/>
              </a:solidFill>
            </a:endParaRPr>
          </a:p>
        </p:txBody>
      </p:sp>
      <p:cxnSp>
        <p:nvCxnSpPr>
          <p:cNvPr id="54" name="Shape 78"/>
          <p:cNvCxnSpPr>
            <a:stCxn id="50" idx="2"/>
            <a:endCxn id="53" idx="0"/>
          </p:cNvCxnSpPr>
          <p:nvPr/>
        </p:nvCxnSpPr>
        <p:spPr>
          <a:xfrm flipH="1">
            <a:off x="2358078" y="2744798"/>
            <a:ext cx="1" cy="31296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Flowchart: Process 54"/>
          <p:cNvSpPr/>
          <p:nvPr/>
        </p:nvSpPr>
        <p:spPr>
          <a:xfrm>
            <a:off x="968883" y="4184770"/>
            <a:ext cx="2770509" cy="957995"/>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Menetapkan</a:t>
            </a:r>
            <a:r>
              <a:rPr lang="en-US" sz="1600" dirty="0">
                <a:solidFill>
                  <a:schemeClr val="tx1"/>
                </a:solidFill>
              </a:rPr>
              <a:t> Tim </a:t>
            </a:r>
            <a:r>
              <a:rPr lang="en-US" sz="1600" dirty="0" err="1">
                <a:solidFill>
                  <a:schemeClr val="tx1"/>
                </a:solidFill>
              </a:rPr>
              <a:t>Tanggap</a:t>
            </a:r>
            <a:r>
              <a:rPr lang="en-US" sz="1600" dirty="0">
                <a:solidFill>
                  <a:schemeClr val="tx1"/>
                </a:solidFill>
              </a:rPr>
              <a:t> </a:t>
            </a:r>
            <a:r>
              <a:rPr lang="en-US" sz="1600" dirty="0" err="1">
                <a:solidFill>
                  <a:schemeClr val="tx1"/>
                </a:solidFill>
              </a:rPr>
              <a:t>Darurat</a:t>
            </a:r>
            <a:r>
              <a:rPr lang="en-US" sz="1600" dirty="0">
                <a:solidFill>
                  <a:schemeClr val="tx1"/>
                </a:solidFill>
              </a:rPr>
              <a:t> (</a:t>
            </a:r>
            <a:r>
              <a:rPr lang="en-US" sz="1600" dirty="0" err="1">
                <a:solidFill>
                  <a:schemeClr val="tx1"/>
                </a:solidFill>
              </a:rPr>
              <a:t>termasuk</a:t>
            </a:r>
            <a:r>
              <a:rPr lang="en-US" sz="1600" dirty="0">
                <a:solidFill>
                  <a:schemeClr val="tx1"/>
                </a:solidFill>
              </a:rPr>
              <a:t> </a:t>
            </a:r>
            <a:r>
              <a:rPr lang="en-US" sz="1600" i="1" dirty="0">
                <a:solidFill>
                  <a:schemeClr val="tx1"/>
                </a:solidFill>
              </a:rPr>
              <a:t>Job </a:t>
            </a:r>
            <a:r>
              <a:rPr lang="en-US" sz="1600" i="1" dirty="0" err="1">
                <a:solidFill>
                  <a:schemeClr val="tx1"/>
                </a:solidFill>
              </a:rPr>
              <a:t>Desc</a:t>
            </a:r>
            <a:r>
              <a:rPr lang="en-US" sz="1600" i="1" dirty="0">
                <a:solidFill>
                  <a:schemeClr val="tx1"/>
                </a:solidFill>
              </a:rPr>
              <a:t>.</a:t>
            </a:r>
            <a:r>
              <a:rPr lang="en-US" sz="1600" dirty="0">
                <a:solidFill>
                  <a:schemeClr val="tx1"/>
                </a:solidFill>
              </a:rPr>
              <a:t> </a:t>
            </a:r>
            <a:r>
              <a:rPr lang="en-US" sz="1600" dirty="0" err="1">
                <a:solidFill>
                  <a:schemeClr val="tx1"/>
                </a:solidFill>
              </a:rPr>
              <a:t>dan</a:t>
            </a:r>
            <a:r>
              <a:rPr lang="en-US" sz="1600" dirty="0">
                <a:solidFill>
                  <a:schemeClr val="tx1"/>
                </a:solidFill>
              </a:rPr>
              <a:t> </a:t>
            </a:r>
            <a:r>
              <a:rPr lang="en-US" sz="1600" dirty="0" err="1">
                <a:solidFill>
                  <a:schemeClr val="tx1"/>
                </a:solidFill>
              </a:rPr>
              <a:t>Standar</a:t>
            </a:r>
            <a:r>
              <a:rPr lang="en-US" sz="1600" dirty="0">
                <a:solidFill>
                  <a:schemeClr val="tx1"/>
                </a:solidFill>
              </a:rPr>
              <a:t> </a:t>
            </a:r>
            <a:r>
              <a:rPr lang="en-US" sz="1600" dirty="0" err="1">
                <a:solidFill>
                  <a:schemeClr val="tx1"/>
                </a:solidFill>
              </a:rPr>
              <a:t>Kompetensi</a:t>
            </a:r>
            <a:r>
              <a:rPr lang="en-US" sz="1600" dirty="0">
                <a:solidFill>
                  <a:schemeClr val="tx1"/>
                </a:solidFill>
              </a:rPr>
              <a:t>)</a:t>
            </a:r>
          </a:p>
        </p:txBody>
      </p:sp>
      <p:cxnSp>
        <p:nvCxnSpPr>
          <p:cNvPr id="56" name="Shape 78"/>
          <p:cNvCxnSpPr>
            <a:stCxn id="53" idx="2"/>
            <a:endCxn id="55" idx="0"/>
          </p:cNvCxnSpPr>
          <p:nvPr/>
        </p:nvCxnSpPr>
        <p:spPr>
          <a:xfrm flipH="1">
            <a:off x="2354138" y="3869947"/>
            <a:ext cx="3940" cy="31482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Flowchart: Process 56"/>
          <p:cNvSpPr/>
          <p:nvPr/>
        </p:nvSpPr>
        <p:spPr>
          <a:xfrm>
            <a:off x="976763" y="5481610"/>
            <a:ext cx="2762629" cy="722543"/>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Menetapkan</a:t>
            </a:r>
            <a:r>
              <a:rPr lang="en-US" sz="1600" dirty="0">
                <a:solidFill>
                  <a:schemeClr val="tx1"/>
                </a:solidFill>
              </a:rPr>
              <a:t> </a:t>
            </a:r>
            <a:r>
              <a:rPr lang="en-US" sz="1600" dirty="0" err="1">
                <a:solidFill>
                  <a:schemeClr val="tx1"/>
                </a:solidFill>
              </a:rPr>
              <a:t>sistem</a:t>
            </a:r>
            <a:r>
              <a:rPr lang="en-US" sz="1600" dirty="0">
                <a:solidFill>
                  <a:schemeClr val="tx1"/>
                </a:solidFill>
              </a:rPr>
              <a:t> </a:t>
            </a:r>
            <a:r>
              <a:rPr lang="en-US" sz="1600" dirty="0" err="1">
                <a:solidFill>
                  <a:schemeClr val="tx1"/>
                </a:solidFill>
              </a:rPr>
              <a:t>komunikasi</a:t>
            </a:r>
            <a:r>
              <a:rPr lang="en-US" sz="1600" dirty="0">
                <a:solidFill>
                  <a:schemeClr val="tx1"/>
                </a:solidFill>
              </a:rPr>
              <a:t> </a:t>
            </a:r>
            <a:r>
              <a:rPr lang="en-US" sz="1600" dirty="0" err="1">
                <a:solidFill>
                  <a:schemeClr val="tx1"/>
                </a:solidFill>
              </a:rPr>
              <a:t>tanggap</a:t>
            </a:r>
            <a:r>
              <a:rPr lang="en-US" sz="1600" dirty="0">
                <a:solidFill>
                  <a:schemeClr val="tx1"/>
                </a:solidFill>
              </a:rPr>
              <a:t> </a:t>
            </a:r>
            <a:r>
              <a:rPr lang="en-US" sz="1600" dirty="0" err="1">
                <a:solidFill>
                  <a:schemeClr val="tx1"/>
                </a:solidFill>
              </a:rPr>
              <a:t>darurat</a:t>
            </a:r>
            <a:endParaRPr lang="en-US" sz="1600" dirty="0">
              <a:solidFill>
                <a:schemeClr val="tx1"/>
              </a:solidFill>
            </a:endParaRPr>
          </a:p>
        </p:txBody>
      </p:sp>
      <p:cxnSp>
        <p:nvCxnSpPr>
          <p:cNvPr id="58" name="Shape 78"/>
          <p:cNvCxnSpPr>
            <a:stCxn id="55" idx="2"/>
            <a:endCxn id="57" idx="0"/>
          </p:cNvCxnSpPr>
          <p:nvPr/>
        </p:nvCxnSpPr>
        <p:spPr>
          <a:xfrm>
            <a:off x="2354138" y="5142765"/>
            <a:ext cx="3940" cy="3388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Flowchart: Decision 58"/>
          <p:cNvSpPr/>
          <p:nvPr/>
        </p:nvSpPr>
        <p:spPr>
          <a:xfrm>
            <a:off x="5412695" y="2962871"/>
            <a:ext cx="1765393" cy="1451550"/>
          </a:xfrm>
          <a:prstGeom prst="flowChartDecisi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Efektif</a:t>
            </a:r>
            <a:r>
              <a:rPr lang="en-US" sz="1600" dirty="0">
                <a:solidFill>
                  <a:schemeClr val="tx1"/>
                </a:solidFill>
              </a:rPr>
              <a:t> ?</a:t>
            </a:r>
          </a:p>
        </p:txBody>
      </p:sp>
      <p:sp>
        <p:nvSpPr>
          <p:cNvPr id="60" name="Flowchart: Process 59"/>
          <p:cNvSpPr/>
          <p:nvPr/>
        </p:nvSpPr>
        <p:spPr>
          <a:xfrm>
            <a:off x="4914078" y="957846"/>
            <a:ext cx="2771791" cy="772529"/>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Menetapkan</a:t>
            </a:r>
            <a:r>
              <a:rPr lang="en-US" sz="1600" dirty="0">
                <a:solidFill>
                  <a:schemeClr val="tx1"/>
                </a:solidFill>
              </a:rPr>
              <a:t> </a:t>
            </a:r>
            <a:r>
              <a:rPr lang="en-US" sz="1600" dirty="0" err="1">
                <a:solidFill>
                  <a:schemeClr val="tx1"/>
                </a:solidFill>
              </a:rPr>
              <a:t>Pedoman</a:t>
            </a:r>
            <a:r>
              <a:rPr lang="en-US" sz="1600" dirty="0">
                <a:solidFill>
                  <a:schemeClr val="tx1"/>
                </a:solidFill>
              </a:rPr>
              <a:t> </a:t>
            </a:r>
            <a:r>
              <a:rPr lang="en-US" sz="1600" dirty="0" err="1">
                <a:solidFill>
                  <a:schemeClr val="tx1"/>
                </a:solidFill>
              </a:rPr>
              <a:t>Penanganan</a:t>
            </a:r>
            <a:r>
              <a:rPr lang="en-US" sz="1600" dirty="0">
                <a:solidFill>
                  <a:schemeClr val="tx1"/>
                </a:solidFill>
              </a:rPr>
              <a:t> </a:t>
            </a:r>
            <a:r>
              <a:rPr lang="en-US" sz="1600" dirty="0" err="1">
                <a:solidFill>
                  <a:schemeClr val="tx1"/>
                </a:solidFill>
              </a:rPr>
              <a:t>Keadaan</a:t>
            </a:r>
            <a:r>
              <a:rPr lang="en-US" sz="1600" dirty="0">
                <a:solidFill>
                  <a:schemeClr val="tx1"/>
                </a:solidFill>
              </a:rPr>
              <a:t> </a:t>
            </a:r>
            <a:r>
              <a:rPr lang="en-US" sz="1600" dirty="0" err="1">
                <a:solidFill>
                  <a:schemeClr val="tx1"/>
                </a:solidFill>
              </a:rPr>
              <a:t>Darurat</a:t>
            </a:r>
            <a:endParaRPr lang="en-US" sz="1600" dirty="0">
              <a:solidFill>
                <a:schemeClr val="tx1"/>
              </a:solidFill>
            </a:endParaRPr>
          </a:p>
        </p:txBody>
      </p:sp>
      <p:pic>
        <p:nvPicPr>
          <p:cNvPr id="61" name="Picture 60"/>
          <p:cNvPicPr>
            <a:picLocks noChangeAspect="1"/>
          </p:cNvPicPr>
          <p:nvPr/>
        </p:nvPicPr>
        <p:blipFill rotWithShape="1">
          <a:blip r:embed="rId4" cstate="print">
            <a:extLst>
              <a:ext uri="{28A0092B-C50C-407E-A947-70E740481C1C}">
                <a14:useLocalDpi xmlns:a14="http://schemas.microsoft.com/office/drawing/2010/main" val="0"/>
              </a:ext>
            </a:extLst>
          </a:blip>
          <a:srcRect l="50344"/>
          <a:stretch/>
        </p:blipFill>
        <p:spPr>
          <a:xfrm>
            <a:off x="4825668" y="3129022"/>
            <a:ext cx="460971" cy="459915"/>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r="50326"/>
          <a:stretch/>
        </p:blipFill>
        <p:spPr>
          <a:xfrm>
            <a:off x="5536385" y="4216578"/>
            <a:ext cx="446827" cy="445639"/>
          </a:xfrm>
          <a:prstGeom prst="rect">
            <a:avLst/>
          </a:prstGeom>
        </p:spPr>
      </p:pic>
      <p:cxnSp>
        <p:nvCxnSpPr>
          <p:cNvPr id="64" name="Shape 78"/>
          <p:cNvCxnSpPr>
            <a:stCxn id="57" idx="2"/>
            <a:endCxn id="60" idx="0"/>
          </p:cNvCxnSpPr>
          <p:nvPr/>
        </p:nvCxnSpPr>
        <p:spPr>
          <a:xfrm rot="5400000" flipH="1" flipV="1">
            <a:off x="1705872" y="1610052"/>
            <a:ext cx="5246307" cy="3941896"/>
          </a:xfrm>
          <a:prstGeom prst="bentConnector5">
            <a:avLst>
              <a:gd name="adj1" fmla="val -4357"/>
              <a:gd name="adj2" fmla="val 45593"/>
              <a:gd name="adj3" fmla="val 104357"/>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Flowchart: Process 64"/>
          <p:cNvSpPr/>
          <p:nvPr/>
        </p:nvSpPr>
        <p:spPr>
          <a:xfrm>
            <a:off x="5314949" y="5801697"/>
            <a:ext cx="1960884" cy="662949"/>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Laporkan</a:t>
            </a:r>
            <a:r>
              <a:rPr lang="en-US" sz="1600" dirty="0">
                <a:solidFill>
                  <a:schemeClr val="tx1"/>
                </a:solidFill>
              </a:rPr>
              <a:t> </a:t>
            </a:r>
            <a:r>
              <a:rPr lang="en-US" sz="1600" dirty="0" err="1">
                <a:solidFill>
                  <a:schemeClr val="tx1"/>
                </a:solidFill>
              </a:rPr>
              <a:t>ke</a:t>
            </a:r>
            <a:r>
              <a:rPr lang="en-US" sz="1600" dirty="0">
                <a:solidFill>
                  <a:schemeClr val="tx1"/>
                </a:solidFill>
              </a:rPr>
              <a:t> </a:t>
            </a:r>
            <a:r>
              <a:rPr lang="en-US" sz="1600" dirty="0" err="1">
                <a:solidFill>
                  <a:schemeClr val="tx1"/>
                </a:solidFill>
              </a:rPr>
              <a:t>Manajemen</a:t>
            </a:r>
            <a:endParaRPr lang="en-US" sz="1600" dirty="0">
              <a:solidFill>
                <a:schemeClr val="tx1"/>
              </a:solidFill>
            </a:endParaRPr>
          </a:p>
        </p:txBody>
      </p:sp>
      <p:cxnSp>
        <p:nvCxnSpPr>
          <p:cNvPr id="115" name="Shape 78"/>
          <p:cNvCxnSpPr>
            <a:stCxn id="60" idx="2"/>
            <a:endCxn id="121" idx="0"/>
          </p:cNvCxnSpPr>
          <p:nvPr/>
        </p:nvCxnSpPr>
        <p:spPr>
          <a:xfrm>
            <a:off x="6299974" y="1730375"/>
            <a:ext cx="0" cy="2464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Flowchart: Process 120"/>
          <p:cNvSpPr/>
          <p:nvPr/>
        </p:nvSpPr>
        <p:spPr>
          <a:xfrm>
            <a:off x="4914078" y="1976855"/>
            <a:ext cx="2771791" cy="662949"/>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Uji</a:t>
            </a:r>
            <a:r>
              <a:rPr lang="en-US" sz="1600" dirty="0">
                <a:solidFill>
                  <a:schemeClr val="tx1"/>
                </a:solidFill>
              </a:rPr>
              <a:t> </a:t>
            </a:r>
            <a:r>
              <a:rPr lang="en-US" sz="1600" dirty="0" err="1">
                <a:solidFill>
                  <a:schemeClr val="tx1"/>
                </a:solidFill>
              </a:rPr>
              <a:t>coba</a:t>
            </a:r>
            <a:r>
              <a:rPr lang="en-US" sz="1600" dirty="0">
                <a:solidFill>
                  <a:schemeClr val="tx1"/>
                </a:solidFill>
              </a:rPr>
              <a:t> / </a:t>
            </a:r>
            <a:r>
              <a:rPr lang="en-US" sz="1600" i="1" dirty="0">
                <a:solidFill>
                  <a:schemeClr val="tx1"/>
                </a:solidFill>
              </a:rPr>
              <a:t>Drill</a:t>
            </a:r>
            <a:r>
              <a:rPr lang="en-US" sz="1600" dirty="0">
                <a:solidFill>
                  <a:schemeClr val="tx1"/>
                </a:solidFill>
              </a:rPr>
              <a:t> </a:t>
            </a:r>
            <a:r>
              <a:rPr lang="en-US" sz="1600" dirty="0" err="1">
                <a:solidFill>
                  <a:schemeClr val="tx1"/>
                </a:solidFill>
              </a:rPr>
              <a:t>Tanggap</a:t>
            </a:r>
            <a:r>
              <a:rPr lang="en-US" sz="1600" dirty="0">
                <a:solidFill>
                  <a:schemeClr val="tx1"/>
                </a:solidFill>
              </a:rPr>
              <a:t> </a:t>
            </a:r>
            <a:r>
              <a:rPr lang="en-US" sz="1600" dirty="0" err="1">
                <a:solidFill>
                  <a:schemeClr val="tx1"/>
                </a:solidFill>
              </a:rPr>
              <a:t>Darurat</a:t>
            </a:r>
            <a:endParaRPr lang="en-US" sz="1600" dirty="0">
              <a:solidFill>
                <a:schemeClr val="tx1"/>
              </a:solidFill>
            </a:endParaRPr>
          </a:p>
        </p:txBody>
      </p:sp>
      <p:cxnSp>
        <p:nvCxnSpPr>
          <p:cNvPr id="129" name="Shape 78"/>
          <p:cNvCxnSpPr>
            <a:stCxn id="121" idx="2"/>
            <a:endCxn id="59" idx="0"/>
          </p:cNvCxnSpPr>
          <p:nvPr/>
        </p:nvCxnSpPr>
        <p:spPr>
          <a:xfrm flipH="1">
            <a:off x="6295392" y="2639804"/>
            <a:ext cx="4582" cy="32306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5" name="Flowchart: Process 134"/>
          <p:cNvSpPr/>
          <p:nvPr/>
        </p:nvSpPr>
        <p:spPr>
          <a:xfrm>
            <a:off x="4914078" y="4735225"/>
            <a:ext cx="2771791" cy="776343"/>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Optimalisasi</a:t>
            </a:r>
            <a:r>
              <a:rPr lang="en-US" sz="1600" dirty="0">
                <a:solidFill>
                  <a:schemeClr val="tx1"/>
                </a:solidFill>
              </a:rPr>
              <a:t> </a:t>
            </a:r>
            <a:r>
              <a:rPr lang="en-US" sz="1600" dirty="0" err="1">
                <a:solidFill>
                  <a:schemeClr val="tx1"/>
                </a:solidFill>
              </a:rPr>
              <a:t>pengendalian</a:t>
            </a:r>
            <a:r>
              <a:rPr lang="en-US" sz="1600" dirty="0">
                <a:solidFill>
                  <a:schemeClr val="tx1"/>
                </a:solidFill>
              </a:rPr>
              <a:t> </a:t>
            </a:r>
            <a:r>
              <a:rPr lang="en-US" sz="1600" dirty="0" err="1">
                <a:solidFill>
                  <a:schemeClr val="tx1"/>
                </a:solidFill>
              </a:rPr>
              <a:t>terhadap</a:t>
            </a:r>
            <a:r>
              <a:rPr lang="en-US" sz="1600" dirty="0">
                <a:solidFill>
                  <a:schemeClr val="tx1"/>
                </a:solidFill>
              </a:rPr>
              <a:t> </a:t>
            </a:r>
            <a:r>
              <a:rPr lang="en-US" sz="1600" dirty="0" err="1">
                <a:solidFill>
                  <a:schemeClr val="tx1"/>
                </a:solidFill>
              </a:rPr>
              <a:t>pencegahan</a:t>
            </a:r>
            <a:r>
              <a:rPr lang="en-US" sz="1600" dirty="0">
                <a:solidFill>
                  <a:schemeClr val="tx1"/>
                </a:solidFill>
              </a:rPr>
              <a:t> </a:t>
            </a:r>
            <a:r>
              <a:rPr lang="en-US" sz="1600" dirty="0" err="1">
                <a:solidFill>
                  <a:schemeClr val="tx1"/>
                </a:solidFill>
              </a:rPr>
              <a:t>keadaan</a:t>
            </a:r>
            <a:r>
              <a:rPr lang="en-US" sz="1600" dirty="0">
                <a:solidFill>
                  <a:schemeClr val="tx1"/>
                </a:solidFill>
              </a:rPr>
              <a:t> </a:t>
            </a:r>
            <a:r>
              <a:rPr lang="en-US" sz="1600" dirty="0" err="1">
                <a:solidFill>
                  <a:schemeClr val="tx1"/>
                </a:solidFill>
              </a:rPr>
              <a:t>darurat</a:t>
            </a:r>
            <a:endParaRPr lang="en-US" sz="1600" dirty="0">
              <a:solidFill>
                <a:schemeClr val="tx1"/>
              </a:solidFill>
            </a:endParaRPr>
          </a:p>
        </p:txBody>
      </p:sp>
      <p:cxnSp>
        <p:nvCxnSpPr>
          <p:cNvPr id="137" name="Shape 78"/>
          <p:cNvCxnSpPr>
            <a:stCxn id="59" idx="2"/>
            <a:endCxn id="135" idx="0"/>
          </p:cNvCxnSpPr>
          <p:nvPr/>
        </p:nvCxnSpPr>
        <p:spPr>
          <a:xfrm>
            <a:off x="6295392" y="4414421"/>
            <a:ext cx="4582" cy="3208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1" name="Shape 78"/>
          <p:cNvCxnSpPr>
            <a:stCxn id="135" idx="2"/>
            <a:endCxn id="65" idx="0"/>
          </p:cNvCxnSpPr>
          <p:nvPr/>
        </p:nvCxnSpPr>
        <p:spPr>
          <a:xfrm flipH="1">
            <a:off x="6295391" y="5511568"/>
            <a:ext cx="4583" cy="2901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5" name="Shape 78"/>
          <p:cNvCxnSpPr>
            <a:stCxn id="59" idx="1"/>
            <a:endCxn id="60" idx="1"/>
          </p:cNvCxnSpPr>
          <p:nvPr/>
        </p:nvCxnSpPr>
        <p:spPr>
          <a:xfrm rot="10800000">
            <a:off x="4914079" y="1344112"/>
            <a:ext cx="498617" cy="2344535"/>
          </a:xfrm>
          <a:prstGeom prst="bentConnector3">
            <a:avLst>
              <a:gd name="adj1" fmla="val 16686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999" y="2130227"/>
            <a:ext cx="4644009" cy="472777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16390" name="TextBox 4"/>
          <p:cNvSpPr txBox="1">
            <a:spLocks noChangeArrowheads="1"/>
          </p:cNvSpPr>
          <p:nvPr/>
        </p:nvSpPr>
        <p:spPr bwMode="auto">
          <a:xfrm>
            <a:off x="601841" y="1242821"/>
            <a:ext cx="8092280" cy="400110"/>
          </a:xfrm>
          <a:prstGeom prst="rect">
            <a:avLst/>
          </a:prstGeom>
          <a:noFill/>
          <a:ln w="9525">
            <a:noFill/>
            <a:miter lim="800000"/>
            <a:headEnd/>
            <a:tailEnd/>
          </a:ln>
        </p:spPr>
        <p:txBody>
          <a:bodyPr wrap="none">
            <a:spAutoFit/>
          </a:bodyPr>
          <a:lstStyle/>
          <a:p>
            <a:pPr fontAlgn="auto">
              <a:spcBef>
                <a:spcPct val="50000"/>
              </a:spcBef>
              <a:spcAft>
                <a:spcPts val="0"/>
              </a:spcAft>
            </a:pPr>
            <a:r>
              <a:rPr lang="en-US" sz="2000" b="1" dirty="0" err="1">
                <a:solidFill>
                  <a:srgbClr val="C00000"/>
                </a:solidFill>
                <a:latin typeface="Calibri"/>
              </a:rPr>
              <a:t>Konsep</a:t>
            </a:r>
            <a:r>
              <a:rPr lang="en-US" sz="2000" b="1" dirty="0">
                <a:solidFill>
                  <a:srgbClr val="C00000"/>
                </a:solidFill>
                <a:latin typeface="Calibri"/>
              </a:rPr>
              <a:t> lama = </a:t>
            </a:r>
            <a:r>
              <a:rPr lang="en-US" sz="2000" b="1" dirty="0" err="1">
                <a:solidFill>
                  <a:srgbClr val="C00000"/>
                </a:solidFill>
                <a:latin typeface="Calibri"/>
              </a:rPr>
              <a:t>tulis</a:t>
            </a:r>
            <a:r>
              <a:rPr lang="en-US" sz="2000" b="1" dirty="0">
                <a:solidFill>
                  <a:srgbClr val="C00000"/>
                </a:solidFill>
                <a:latin typeface="Calibri"/>
              </a:rPr>
              <a:t> </a:t>
            </a:r>
            <a:r>
              <a:rPr lang="en-US" sz="2000" b="1" dirty="0" err="1">
                <a:solidFill>
                  <a:srgbClr val="C00000"/>
                </a:solidFill>
                <a:latin typeface="Calibri"/>
              </a:rPr>
              <a:t>apa</a:t>
            </a:r>
            <a:r>
              <a:rPr lang="en-US" sz="2000" b="1" dirty="0">
                <a:solidFill>
                  <a:srgbClr val="C00000"/>
                </a:solidFill>
                <a:latin typeface="Calibri"/>
              </a:rPr>
              <a:t> yang </a:t>
            </a:r>
            <a:r>
              <a:rPr lang="en-US" sz="2000" b="1" dirty="0" err="1">
                <a:solidFill>
                  <a:srgbClr val="C00000"/>
                </a:solidFill>
                <a:latin typeface="Calibri"/>
              </a:rPr>
              <a:t>kamu</a:t>
            </a:r>
            <a:r>
              <a:rPr lang="en-US" sz="2000" b="1" dirty="0">
                <a:solidFill>
                  <a:srgbClr val="C00000"/>
                </a:solidFill>
                <a:latin typeface="Calibri"/>
              </a:rPr>
              <a:t> </a:t>
            </a:r>
            <a:r>
              <a:rPr lang="en-US" sz="2000" b="1" dirty="0" err="1">
                <a:solidFill>
                  <a:srgbClr val="C00000"/>
                </a:solidFill>
                <a:latin typeface="Calibri"/>
              </a:rPr>
              <a:t>kerjakan</a:t>
            </a:r>
            <a:r>
              <a:rPr lang="en-US" sz="2000" b="1" dirty="0">
                <a:solidFill>
                  <a:srgbClr val="C00000"/>
                </a:solidFill>
                <a:latin typeface="Calibri"/>
              </a:rPr>
              <a:t>, </a:t>
            </a:r>
            <a:r>
              <a:rPr lang="en-US" sz="2000" b="1" dirty="0" err="1">
                <a:solidFill>
                  <a:srgbClr val="C00000"/>
                </a:solidFill>
                <a:latin typeface="Calibri"/>
              </a:rPr>
              <a:t>kerjakan</a:t>
            </a:r>
            <a:r>
              <a:rPr lang="en-US" sz="2000" b="1" dirty="0">
                <a:solidFill>
                  <a:srgbClr val="C00000"/>
                </a:solidFill>
                <a:latin typeface="Calibri"/>
              </a:rPr>
              <a:t> </a:t>
            </a:r>
            <a:r>
              <a:rPr lang="en-US" sz="2000" b="1" dirty="0" err="1">
                <a:solidFill>
                  <a:srgbClr val="C00000"/>
                </a:solidFill>
                <a:latin typeface="Calibri"/>
              </a:rPr>
              <a:t>apa</a:t>
            </a:r>
            <a:r>
              <a:rPr lang="en-US" sz="2000" b="1" dirty="0">
                <a:solidFill>
                  <a:srgbClr val="C00000"/>
                </a:solidFill>
                <a:latin typeface="Calibri"/>
              </a:rPr>
              <a:t> yang </a:t>
            </a:r>
            <a:r>
              <a:rPr lang="en-US" sz="2000" b="1" dirty="0" err="1">
                <a:solidFill>
                  <a:srgbClr val="C00000"/>
                </a:solidFill>
                <a:latin typeface="Calibri"/>
              </a:rPr>
              <a:t>kamu</a:t>
            </a:r>
            <a:r>
              <a:rPr lang="en-US" sz="2000" b="1" dirty="0">
                <a:solidFill>
                  <a:srgbClr val="C00000"/>
                </a:solidFill>
                <a:latin typeface="Calibri"/>
              </a:rPr>
              <a:t> </a:t>
            </a:r>
            <a:r>
              <a:rPr lang="en-US" sz="2000" b="1" dirty="0" err="1">
                <a:solidFill>
                  <a:srgbClr val="C00000"/>
                </a:solidFill>
                <a:latin typeface="Calibri"/>
              </a:rPr>
              <a:t>tulis</a:t>
            </a:r>
            <a:endParaRPr lang="en-US" sz="2000" b="1" dirty="0">
              <a:solidFill>
                <a:srgbClr val="C00000"/>
              </a:solidFill>
              <a:latin typeface="Calibri"/>
            </a:endParaRPr>
          </a:p>
        </p:txBody>
      </p:sp>
      <p:grpSp>
        <p:nvGrpSpPr>
          <p:cNvPr id="16384" name="Group 16383"/>
          <p:cNvGrpSpPr/>
          <p:nvPr/>
        </p:nvGrpSpPr>
        <p:grpSpPr>
          <a:xfrm>
            <a:off x="770135" y="1069359"/>
            <a:ext cx="8215312" cy="714375"/>
            <a:chOff x="1171608" y="1142989"/>
            <a:chExt cx="8215312" cy="714375"/>
          </a:xfrm>
        </p:grpSpPr>
        <p:cxnSp>
          <p:nvCxnSpPr>
            <p:cNvPr id="16391" name="Straight Connector 8"/>
            <p:cNvCxnSpPr>
              <a:cxnSpLocks noChangeShapeType="1"/>
            </p:cNvCxnSpPr>
            <p:nvPr/>
          </p:nvCxnSpPr>
          <p:spPr bwMode="auto">
            <a:xfrm>
              <a:off x="1171608" y="1142989"/>
              <a:ext cx="8143875" cy="714375"/>
            </a:xfrm>
            <a:prstGeom prst="line">
              <a:avLst/>
            </a:prstGeom>
            <a:noFill/>
            <a:ln w="9525" algn="ctr">
              <a:solidFill>
                <a:schemeClr val="tx1"/>
              </a:solidFill>
              <a:round/>
              <a:headEnd/>
              <a:tailEnd/>
            </a:ln>
          </p:spPr>
        </p:cxnSp>
        <p:cxnSp>
          <p:nvCxnSpPr>
            <p:cNvPr id="16392" name="Straight Connector 6"/>
            <p:cNvCxnSpPr>
              <a:cxnSpLocks noChangeShapeType="1"/>
            </p:cNvCxnSpPr>
            <p:nvPr/>
          </p:nvCxnSpPr>
          <p:spPr bwMode="auto">
            <a:xfrm flipV="1">
              <a:off x="1171608" y="1142989"/>
              <a:ext cx="8215312" cy="714375"/>
            </a:xfrm>
            <a:prstGeom prst="line">
              <a:avLst/>
            </a:prstGeom>
            <a:noFill/>
            <a:ln w="9525" algn="ctr">
              <a:solidFill>
                <a:schemeClr val="tx1"/>
              </a:solidFill>
              <a:round/>
              <a:headEnd/>
              <a:tailEnd/>
            </a:ln>
          </p:spPr>
        </p:cxnSp>
      </p:grpSp>
      <p:sp>
        <p:nvSpPr>
          <p:cNvPr id="11" name="WordArt 4"/>
          <p:cNvSpPr>
            <a:spLocks noChangeArrowheads="1" noChangeShapeType="1" noTextEdit="1"/>
          </p:cNvSpPr>
          <p:nvPr/>
        </p:nvSpPr>
        <p:spPr bwMode="auto">
          <a:xfrm>
            <a:off x="2309818" y="263508"/>
            <a:ext cx="5235575" cy="736600"/>
          </a:xfrm>
          <a:prstGeom prst="rect">
            <a:avLst/>
          </a:prstGeom>
        </p:spPr>
        <p:txBody>
          <a:bodyPr wrap="none" fromWordArt="1">
            <a:prstTxWarp prst="textPlain">
              <a:avLst>
                <a:gd name="adj" fmla="val 50000"/>
              </a:avLst>
            </a:prstTxWarp>
          </a:bodyPr>
          <a:lstStyle/>
          <a:p>
            <a:pPr algn="ctr" fontAlgn="auto">
              <a:spcBef>
                <a:spcPts val="0"/>
              </a:spcBef>
              <a:spcAft>
                <a:spcPts val="0"/>
              </a:spcAft>
            </a:pPr>
            <a:r>
              <a:rPr lang="en-US" sz="4000" b="1" kern="10" dirty="0" err="1">
                <a:ln w="1905"/>
                <a:solidFill>
                  <a:prstClr val="black"/>
                </a:solidFill>
                <a:effectLst>
                  <a:innerShdw blurRad="69850" dist="43180" dir="5400000">
                    <a:srgbClr val="000000">
                      <a:alpha val="65000"/>
                    </a:srgbClr>
                  </a:innerShdw>
                </a:effectLst>
                <a:latin typeface="Lucida Sans"/>
              </a:rPr>
              <a:t>Membuat</a:t>
            </a:r>
            <a:r>
              <a:rPr lang="en-US" sz="4000" b="1" kern="10" dirty="0">
                <a:ln w="1905"/>
                <a:solidFill>
                  <a:prstClr val="black"/>
                </a:solidFill>
                <a:effectLst>
                  <a:innerShdw blurRad="69850" dist="43180" dir="5400000">
                    <a:srgbClr val="000000">
                      <a:alpha val="65000"/>
                    </a:srgbClr>
                  </a:innerShdw>
                </a:effectLst>
                <a:latin typeface="Lucida Sans"/>
              </a:rPr>
              <a:t> Sistem </a:t>
            </a:r>
          </a:p>
        </p:txBody>
      </p:sp>
      <p:sp>
        <p:nvSpPr>
          <p:cNvPr id="10" name="Slide Number Placeholder 9"/>
          <p:cNvSpPr>
            <a:spLocks noGrp="1"/>
          </p:cNvSpPr>
          <p:nvPr>
            <p:ph type="sldNum" sz="quarter" idx="12"/>
          </p:nvPr>
        </p:nvSpPr>
        <p:spPr/>
        <p:txBody>
          <a:bodyPr/>
          <a:lstStyle/>
          <a:p>
            <a:pPr>
              <a:defRPr/>
            </a:pPr>
            <a:fld id="{6479658B-7F9C-4333-9499-869B8642C574}" type="slidenum">
              <a:rPr lang="en-US" smtClean="0">
                <a:solidFill>
                  <a:prstClr val="black">
                    <a:tint val="75000"/>
                  </a:prstClr>
                </a:solidFill>
              </a:rPr>
              <a:pPr>
                <a:defRPr/>
              </a:pPr>
              <a:t>5</a:t>
            </a:fld>
            <a:endParaRPr lang="en-US">
              <a:solidFill>
                <a:prstClr val="black">
                  <a:tint val="75000"/>
                </a:prstClr>
              </a:solidFill>
            </a:endParaRPr>
          </a:p>
        </p:txBody>
      </p:sp>
      <p:sp>
        <p:nvSpPr>
          <p:cNvPr id="12" name="Rectangle 11"/>
          <p:cNvSpPr/>
          <p:nvPr/>
        </p:nvSpPr>
        <p:spPr>
          <a:xfrm>
            <a:off x="5025008" y="2130229"/>
            <a:ext cx="4499992" cy="46714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2" name="Rectangle 21"/>
          <p:cNvSpPr/>
          <p:nvPr/>
        </p:nvSpPr>
        <p:spPr>
          <a:xfrm>
            <a:off x="6078861" y="3429001"/>
            <a:ext cx="2906588" cy="830997"/>
          </a:xfrm>
          <a:prstGeom prst="rect">
            <a:avLst/>
          </a:prstGeom>
        </p:spPr>
        <p:txBody>
          <a:bodyPr wrap="square">
            <a:spAutoFit/>
          </a:bodyPr>
          <a:lstStyle/>
          <a:p>
            <a:pPr fontAlgn="auto">
              <a:spcBef>
                <a:spcPct val="50000"/>
              </a:spcBef>
              <a:spcAft>
                <a:spcPts val="0"/>
              </a:spcAft>
              <a:defRPr/>
            </a:pPr>
            <a:r>
              <a:rPr lang="en-US" sz="4800" dirty="0">
                <a:ln>
                  <a:solidFill>
                    <a:prstClr val="black"/>
                  </a:solidFill>
                </a:ln>
                <a:solidFill>
                  <a:srgbClr val="33CC33"/>
                </a:solidFill>
                <a:latin typeface="Impact" panose="020B0806030902050204" pitchFamily="34" charset="0"/>
              </a:rPr>
              <a:t>T</a:t>
            </a:r>
            <a:r>
              <a:rPr lang="en-US" sz="4800" dirty="0">
                <a:ln>
                  <a:solidFill>
                    <a:prstClr val="black"/>
                  </a:solidFill>
                </a:ln>
                <a:solidFill>
                  <a:prstClr val="white">
                    <a:lumMod val="95000"/>
                  </a:prstClr>
                </a:solidFill>
                <a:latin typeface="Impact" panose="020B0806030902050204" pitchFamily="34" charset="0"/>
              </a:rPr>
              <a:t>ETAPKAN</a:t>
            </a:r>
          </a:p>
        </p:txBody>
      </p:sp>
      <p:sp>
        <p:nvSpPr>
          <p:cNvPr id="16" name="Rectangle 15"/>
          <p:cNvSpPr/>
          <p:nvPr/>
        </p:nvSpPr>
        <p:spPr>
          <a:xfrm>
            <a:off x="6058537" y="4077072"/>
            <a:ext cx="2779928" cy="369332"/>
          </a:xfrm>
          <a:prstGeom prst="rect">
            <a:avLst/>
          </a:prstGeom>
        </p:spPr>
        <p:txBody>
          <a:bodyPr wrap="none">
            <a:spAutoFit/>
          </a:bodyPr>
          <a:lstStyle/>
          <a:p>
            <a:pPr fontAlgn="auto">
              <a:spcBef>
                <a:spcPct val="50000"/>
              </a:spcBef>
              <a:spcAft>
                <a:spcPts val="0"/>
              </a:spcAft>
              <a:defRPr/>
            </a:pPr>
            <a:r>
              <a:rPr lang="en-US" sz="1800" dirty="0" err="1">
                <a:solidFill>
                  <a:prstClr val="white">
                    <a:lumMod val="95000"/>
                  </a:prstClr>
                </a:solidFill>
                <a:latin typeface="Calibri"/>
              </a:rPr>
              <a:t>standarkan</a:t>
            </a:r>
            <a:r>
              <a:rPr lang="en-US" sz="1800" dirty="0">
                <a:solidFill>
                  <a:prstClr val="white">
                    <a:lumMod val="95000"/>
                  </a:prstClr>
                </a:solidFill>
                <a:latin typeface="Calibri"/>
              </a:rPr>
              <a:t> yang </a:t>
            </a:r>
            <a:r>
              <a:rPr lang="en-US" sz="1800" dirty="0" err="1">
                <a:solidFill>
                  <a:prstClr val="white">
                    <a:lumMod val="95000"/>
                  </a:prstClr>
                </a:solidFill>
                <a:latin typeface="Calibri"/>
              </a:rPr>
              <a:t>sudah</a:t>
            </a:r>
            <a:r>
              <a:rPr lang="en-US" sz="1800" dirty="0">
                <a:solidFill>
                  <a:prstClr val="white">
                    <a:lumMod val="95000"/>
                  </a:prstClr>
                </a:solidFill>
                <a:latin typeface="Calibri"/>
              </a:rPr>
              <a:t> </a:t>
            </a:r>
            <a:r>
              <a:rPr lang="en-US" sz="1800" dirty="0" err="1">
                <a:solidFill>
                  <a:prstClr val="white">
                    <a:lumMod val="95000"/>
                  </a:prstClr>
                </a:solidFill>
                <a:latin typeface="Calibri"/>
              </a:rPr>
              <a:t>baik</a:t>
            </a:r>
            <a:endParaRPr lang="en-US" sz="1800" dirty="0">
              <a:solidFill>
                <a:prstClr val="white">
                  <a:lumMod val="95000"/>
                </a:prstClr>
              </a:solidFill>
              <a:latin typeface="Calibri"/>
            </a:endParaRPr>
          </a:p>
        </p:txBody>
      </p:sp>
      <p:sp>
        <p:nvSpPr>
          <p:cNvPr id="25" name="Rectangle 24"/>
          <p:cNvSpPr/>
          <p:nvPr/>
        </p:nvSpPr>
        <p:spPr>
          <a:xfrm>
            <a:off x="6058535" y="4614232"/>
            <a:ext cx="3367352" cy="830997"/>
          </a:xfrm>
          <a:prstGeom prst="rect">
            <a:avLst/>
          </a:prstGeom>
        </p:spPr>
        <p:txBody>
          <a:bodyPr wrap="square">
            <a:spAutoFit/>
          </a:bodyPr>
          <a:lstStyle/>
          <a:p>
            <a:pPr fontAlgn="auto">
              <a:spcBef>
                <a:spcPct val="50000"/>
              </a:spcBef>
              <a:spcAft>
                <a:spcPts val="0"/>
              </a:spcAft>
              <a:defRPr/>
            </a:pPr>
            <a:r>
              <a:rPr lang="en-US" sz="4800" dirty="0">
                <a:ln>
                  <a:solidFill>
                    <a:prstClr val="black"/>
                  </a:solidFill>
                </a:ln>
                <a:solidFill>
                  <a:srgbClr val="33CC33"/>
                </a:solidFill>
                <a:latin typeface="Impact" panose="020B0806030902050204" pitchFamily="34" charset="0"/>
              </a:rPr>
              <a:t>M</a:t>
            </a:r>
            <a:r>
              <a:rPr lang="en-US" sz="4800" dirty="0">
                <a:ln>
                  <a:solidFill>
                    <a:prstClr val="black"/>
                  </a:solidFill>
                </a:ln>
                <a:solidFill>
                  <a:prstClr val="white">
                    <a:lumMod val="95000"/>
                  </a:prstClr>
                </a:solidFill>
                <a:latin typeface="Impact" panose="020B0806030902050204" pitchFamily="34" charset="0"/>
              </a:rPr>
              <a:t>ODIFIKASI</a:t>
            </a:r>
          </a:p>
        </p:txBody>
      </p:sp>
      <p:sp>
        <p:nvSpPr>
          <p:cNvPr id="19" name="Rectangle 18"/>
          <p:cNvSpPr/>
          <p:nvPr/>
        </p:nvSpPr>
        <p:spPr>
          <a:xfrm>
            <a:off x="6058536" y="5303242"/>
            <a:ext cx="3187155" cy="369332"/>
          </a:xfrm>
          <a:prstGeom prst="rect">
            <a:avLst/>
          </a:prstGeom>
        </p:spPr>
        <p:txBody>
          <a:bodyPr wrap="none">
            <a:spAutoFit/>
          </a:bodyPr>
          <a:lstStyle/>
          <a:p>
            <a:pPr fontAlgn="auto">
              <a:spcBef>
                <a:spcPct val="50000"/>
              </a:spcBef>
              <a:spcAft>
                <a:spcPts val="0"/>
              </a:spcAft>
              <a:defRPr/>
            </a:pPr>
            <a:r>
              <a:rPr lang="en-US" sz="1800" dirty="0" err="1">
                <a:solidFill>
                  <a:prstClr val="white">
                    <a:lumMod val="95000"/>
                  </a:prstClr>
                </a:solidFill>
                <a:latin typeface="Calibri"/>
              </a:rPr>
              <a:t>perbaiki</a:t>
            </a:r>
            <a:r>
              <a:rPr lang="en-US" sz="1800" dirty="0">
                <a:solidFill>
                  <a:prstClr val="white">
                    <a:lumMod val="95000"/>
                  </a:prstClr>
                </a:solidFill>
                <a:latin typeface="Calibri"/>
              </a:rPr>
              <a:t> yang </a:t>
            </a:r>
            <a:r>
              <a:rPr lang="en-US" sz="1800" dirty="0" err="1">
                <a:solidFill>
                  <a:prstClr val="white">
                    <a:lumMod val="95000"/>
                  </a:prstClr>
                </a:solidFill>
                <a:latin typeface="Calibri"/>
              </a:rPr>
              <a:t>masih</a:t>
            </a:r>
            <a:r>
              <a:rPr lang="en-US" sz="1800" dirty="0">
                <a:solidFill>
                  <a:prstClr val="white">
                    <a:lumMod val="95000"/>
                  </a:prstClr>
                </a:solidFill>
                <a:latin typeface="Calibri"/>
              </a:rPr>
              <a:t> </a:t>
            </a:r>
            <a:r>
              <a:rPr lang="en-US" sz="1800" dirty="0" err="1">
                <a:solidFill>
                  <a:prstClr val="white">
                    <a:lumMod val="95000"/>
                  </a:prstClr>
                </a:solidFill>
                <a:latin typeface="Calibri"/>
              </a:rPr>
              <a:t>kurang</a:t>
            </a:r>
            <a:r>
              <a:rPr lang="en-US" sz="1800" dirty="0">
                <a:solidFill>
                  <a:prstClr val="white">
                    <a:lumMod val="95000"/>
                  </a:prstClr>
                </a:solidFill>
                <a:latin typeface="Calibri"/>
              </a:rPr>
              <a:t> </a:t>
            </a:r>
            <a:r>
              <a:rPr lang="en-US" sz="1800" dirty="0" err="1">
                <a:solidFill>
                  <a:prstClr val="white">
                    <a:lumMod val="95000"/>
                  </a:prstClr>
                </a:solidFill>
                <a:latin typeface="Calibri"/>
              </a:rPr>
              <a:t>baik</a:t>
            </a:r>
            <a:endParaRPr lang="en-US" sz="1800" dirty="0">
              <a:solidFill>
                <a:prstClr val="white">
                  <a:lumMod val="95000"/>
                </a:prstClr>
              </a:solidFill>
              <a:latin typeface="Calibri"/>
            </a:endParaRPr>
          </a:p>
        </p:txBody>
      </p:sp>
      <p:sp>
        <p:nvSpPr>
          <p:cNvPr id="21" name="Rectangle 20"/>
          <p:cNvSpPr/>
          <p:nvPr/>
        </p:nvSpPr>
        <p:spPr>
          <a:xfrm>
            <a:off x="381001" y="5809446"/>
            <a:ext cx="9143999" cy="1038925"/>
          </a:xfrm>
          <a:prstGeom prst="rect">
            <a:avLst/>
          </a:prstGeom>
          <a:pattFill prst="dkDnDiag">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8" name="Rectangle 27"/>
          <p:cNvSpPr/>
          <p:nvPr/>
        </p:nvSpPr>
        <p:spPr>
          <a:xfrm>
            <a:off x="1430465" y="6016877"/>
            <a:ext cx="6901056" cy="784830"/>
          </a:xfrm>
          <a:prstGeom prst="rect">
            <a:avLst/>
          </a:prstGeom>
        </p:spPr>
        <p:txBody>
          <a:bodyPr wrap="none">
            <a:spAutoFit/>
          </a:bodyPr>
          <a:lstStyle/>
          <a:p>
            <a:pPr algn="ctr" fontAlgn="auto">
              <a:spcBef>
                <a:spcPct val="50000"/>
              </a:spcBef>
              <a:spcAft>
                <a:spcPts val="0"/>
              </a:spcAft>
              <a:defRPr/>
            </a:pPr>
            <a:r>
              <a:rPr lang="en-US" sz="1800" b="1" dirty="0" err="1">
                <a:solidFill>
                  <a:srgbClr val="5B9BD5">
                    <a:lumMod val="50000"/>
                  </a:srgbClr>
                </a:solidFill>
                <a:latin typeface="Calibri"/>
              </a:rPr>
              <a:t>Modifikasi</a:t>
            </a:r>
            <a:r>
              <a:rPr lang="en-US" sz="1800" b="1" dirty="0">
                <a:solidFill>
                  <a:srgbClr val="5B9BD5">
                    <a:lumMod val="50000"/>
                  </a:srgbClr>
                </a:solidFill>
                <a:latin typeface="Calibri"/>
              </a:rPr>
              <a:t> </a:t>
            </a:r>
            <a:r>
              <a:rPr lang="en-US" sz="1800" b="1" dirty="0" err="1">
                <a:solidFill>
                  <a:srgbClr val="5B9BD5">
                    <a:lumMod val="50000"/>
                  </a:srgbClr>
                </a:solidFill>
                <a:latin typeface="Calibri"/>
              </a:rPr>
              <a:t>sistem</a:t>
            </a:r>
            <a:r>
              <a:rPr lang="en-US" sz="1800" b="1" dirty="0">
                <a:solidFill>
                  <a:srgbClr val="5B9BD5">
                    <a:lumMod val="50000"/>
                  </a:srgbClr>
                </a:solidFill>
                <a:latin typeface="Calibri"/>
              </a:rPr>
              <a:t> </a:t>
            </a:r>
            <a:r>
              <a:rPr lang="en-US" sz="1800" b="1" dirty="0" err="1">
                <a:solidFill>
                  <a:srgbClr val="5B9BD5">
                    <a:lumMod val="50000"/>
                  </a:srgbClr>
                </a:solidFill>
                <a:latin typeface="Calibri"/>
              </a:rPr>
              <a:t>tidak</a:t>
            </a:r>
            <a:r>
              <a:rPr lang="en-US" sz="1800" b="1" dirty="0">
                <a:solidFill>
                  <a:srgbClr val="5B9BD5">
                    <a:lumMod val="50000"/>
                  </a:srgbClr>
                </a:solidFill>
                <a:latin typeface="Calibri"/>
              </a:rPr>
              <a:t> </a:t>
            </a:r>
            <a:r>
              <a:rPr lang="en-US" sz="1800" b="1" dirty="0" err="1">
                <a:solidFill>
                  <a:srgbClr val="5B9BD5">
                    <a:lumMod val="50000"/>
                  </a:srgbClr>
                </a:solidFill>
                <a:latin typeface="Calibri"/>
              </a:rPr>
              <a:t>pernah</a:t>
            </a:r>
            <a:r>
              <a:rPr lang="en-US" sz="1800" b="1" dirty="0">
                <a:solidFill>
                  <a:srgbClr val="5B9BD5">
                    <a:lumMod val="50000"/>
                  </a:srgbClr>
                </a:solidFill>
                <a:latin typeface="Calibri"/>
              </a:rPr>
              <a:t> </a:t>
            </a:r>
            <a:r>
              <a:rPr lang="en-US" sz="1800" b="1" dirty="0" err="1">
                <a:solidFill>
                  <a:srgbClr val="5B9BD5">
                    <a:lumMod val="50000"/>
                  </a:srgbClr>
                </a:solidFill>
                <a:latin typeface="Calibri"/>
              </a:rPr>
              <a:t>berhenti</a:t>
            </a:r>
            <a:r>
              <a:rPr lang="en-US" sz="1800" b="1" dirty="0">
                <a:solidFill>
                  <a:srgbClr val="5B9BD5">
                    <a:lumMod val="50000"/>
                  </a:srgbClr>
                </a:solidFill>
                <a:latin typeface="Calibri"/>
              </a:rPr>
              <a:t>, Ada </a:t>
            </a:r>
            <a:r>
              <a:rPr lang="en-US" sz="1800" b="1" dirty="0" err="1">
                <a:solidFill>
                  <a:srgbClr val="5B9BD5">
                    <a:lumMod val="50000"/>
                  </a:srgbClr>
                </a:solidFill>
                <a:latin typeface="Calibri"/>
              </a:rPr>
              <a:t>masalah</a:t>
            </a:r>
            <a:r>
              <a:rPr lang="en-US" sz="1800" b="1" dirty="0">
                <a:solidFill>
                  <a:srgbClr val="5B9BD5">
                    <a:lumMod val="50000"/>
                  </a:srgbClr>
                </a:solidFill>
                <a:latin typeface="Calibri"/>
              </a:rPr>
              <a:t> </a:t>
            </a:r>
            <a:r>
              <a:rPr lang="en-US" sz="1800" b="1" dirty="0">
                <a:solidFill>
                  <a:srgbClr val="5B9BD5">
                    <a:lumMod val="50000"/>
                  </a:srgbClr>
                </a:solidFill>
                <a:latin typeface="Calibri"/>
                <a:sym typeface="Wingdings" pitchFamily="2" charset="2"/>
              </a:rPr>
              <a:t> </a:t>
            </a:r>
            <a:r>
              <a:rPr lang="en-US" sz="1800" b="1" dirty="0" err="1">
                <a:solidFill>
                  <a:srgbClr val="5B9BD5">
                    <a:lumMod val="50000"/>
                  </a:srgbClr>
                </a:solidFill>
                <a:latin typeface="Calibri"/>
                <a:sym typeface="Wingdings" pitchFamily="2" charset="2"/>
              </a:rPr>
              <a:t>revisi</a:t>
            </a:r>
            <a:r>
              <a:rPr lang="en-US" sz="1800" b="1" dirty="0">
                <a:solidFill>
                  <a:srgbClr val="5B9BD5">
                    <a:lumMod val="50000"/>
                  </a:srgbClr>
                </a:solidFill>
                <a:latin typeface="Calibri"/>
                <a:sym typeface="Wingdings" pitchFamily="2" charset="2"/>
              </a:rPr>
              <a:t> </a:t>
            </a:r>
            <a:r>
              <a:rPr lang="en-US" sz="1800" b="1" dirty="0" err="1">
                <a:solidFill>
                  <a:srgbClr val="5B9BD5">
                    <a:lumMod val="50000"/>
                  </a:srgbClr>
                </a:solidFill>
                <a:latin typeface="Calibri"/>
                <a:sym typeface="Wingdings" pitchFamily="2" charset="2"/>
              </a:rPr>
              <a:t>sistem</a:t>
            </a:r>
            <a:r>
              <a:rPr lang="en-US" sz="1800" b="1" dirty="0">
                <a:solidFill>
                  <a:srgbClr val="5B9BD5">
                    <a:lumMod val="50000"/>
                  </a:srgbClr>
                </a:solidFill>
                <a:latin typeface="Calibri"/>
                <a:sym typeface="Wingdings" pitchFamily="2" charset="2"/>
              </a:rPr>
              <a:t> </a:t>
            </a:r>
            <a:endParaRPr lang="en-US" sz="1800" b="1" dirty="0">
              <a:solidFill>
                <a:srgbClr val="5B9BD5">
                  <a:lumMod val="50000"/>
                </a:srgbClr>
              </a:solidFill>
              <a:latin typeface="Calibri"/>
            </a:endParaRPr>
          </a:p>
          <a:p>
            <a:pPr algn="ctr" fontAlgn="auto">
              <a:spcBef>
                <a:spcPct val="50000"/>
              </a:spcBef>
              <a:spcAft>
                <a:spcPts val="0"/>
              </a:spcAft>
              <a:defRPr/>
            </a:pPr>
            <a:r>
              <a:rPr lang="en-US" sz="1800" b="1" u="sng" dirty="0" err="1">
                <a:solidFill>
                  <a:srgbClr val="5B9BD5">
                    <a:lumMod val="50000"/>
                  </a:srgbClr>
                </a:solidFill>
                <a:latin typeface="Calibri"/>
              </a:rPr>
              <a:t>Sistem</a:t>
            </a:r>
            <a:r>
              <a:rPr lang="en-US" sz="1800" b="1" u="sng" dirty="0">
                <a:solidFill>
                  <a:srgbClr val="5B9BD5">
                    <a:lumMod val="50000"/>
                  </a:srgbClr>
                </a:solidFill>
                <a:latin typeface="Calibri"/>
              </a:rPr>
              <a:t> </a:t>
            </a:r>
            <a:r>
              <a:rPr lang="en-US" sz="1800" b="1" u="sng" dirty="0" err="1">
                <a:solidFill>
                  <a:srgbClr val="5B9BD5">
                    <a:lumMod val="50000"/>
                  </a:srgbClr>
                </a:solidFill>
                <a:latin typeface="Calibri"/>
              </a:rPr>
              <a:t>tidak</a:t>
            </a:r>
            <a:r>
              <a:rPr lang="en-US" sz="1800" b="1" u="sng" dirty="0">
                <a:solidFill>
                  <a:srgbClr val="5B9BD5">
                    <a:lumMod val="50000"/>
                  </a:srgbClr>
                </a:solidFill>
                <a:latin typeface="Calibri"/>
              </a:rPr>
              <a:t> </a:t>
            </a:r>
            <a:r>
              <a:rPr lang="en-US" sz="1800" b="1" u="sng" dirty="0" err="1">
                <a:solidFill>
                  <a:srgbClr val="5B9BD5">
                    <a:lumMod val="50000"/>
                  </a:srgbClr>
                </a:solidFill>
                <a:latin typeface="Calibri"/>
              </a:rPr>
              <a:t>pernah</a:t>
            </a:r>
            <a:r>
              <a:rPr lang="en-US" sz="1800" b="1" u="sng" dirty="0">
                <a:solidFill>
                  <a:srgbClr val="5B9BD5">
                    <a:lumMod val="50000"/>
                  </a:srgbClr>
                </a:solidFill>
                <a:latin typeface="Calibri"/>
              </a:rPr>
              <a:t> </a:t>
            </a:r>
            <a:r>
              <a:rPr lang="en-US" sz="1800" b="1" u="sng" dirty="0" err="1">
                <a:solidFill>
                  <a:srgbClr val="5B9BD5">
                    <a:lumMod val="50000"/>
                  </a:srgbClr>
                </a:solidFill>
                <a:latin typeface="Calibri"/>
              </a:rPr>
              <a:t>sempurna</a:t>
            </a:r>
            <a:r>
              <a:rPr lang="en-US" sz="1800" b="1" u="sng" dirty="0">
                <a:solidFill>
                  <a:srgbClr val="5B9BD5">
                    <a:lumMod val="50000"/>
                  </a:srgbClr>
                </a:solidFill>
                <a:latin typeface="Calibri"/>
              </a:rPr>
              <a:t> </a:t>
            </a:r>
            <a:r>
              <a:rPr lang="en-US" sz="1800" b="1" u="sng" dirty="0" err="1">
                <a:solidFill>
                  <a:srgbClr val="5B9BD5">
                    <a:lumMod val="50000"/>
                  </a:srgbClr>
                </a:solidFill>
                <a:latin typeface="Calibri"/>
              </a:rPr>
              <a:t>dan</a:t>
            </a:r>
            <a:r>
              <a:rPr lang="en-US" sz="1800" b="1" u="sng" dirty="0">
                <a:solidFill>
                  <a:srgbClr val="5B9BD5">
                    <a:lumMod val="50000"/>
                  </a:srgbClr>
                </a:solidFill>
                <a:latin typeface="Calibri"/>
              </a:rPr>
              <a:t> </a:t>
            </a:r>
            <a:r>
              <a:rPr lang="en-US" sz="1800" b="1" u="sng" dirty="0" err="1">
                <a:solidFill>
                  <a:srgbClr val="5B9BD5">
                    <a:lumMod val="50000"/>
                  </a:srgbClr>
                </a:solidFill>
                <a:latin typeface="Calibri"/>
              </a:rPr>
              <a:t>harus</a:t>
            </a:r>
            <a:r>
              <a:rPr lang="en-US" sz="1800" b="1" u="sng" dirty="0">
                <a:solidFill>
                  <a:srgbClr val="5B9BD5">
                    <a:lumMod val="50000"/>
                  </a:srgbClr>
                </a:solidFill>
                <a:latin typeface="Calibri"/>
              </a:rPr>
              <a:t> </a:t>
            </a:r>
            <a:r>
              <a:rPr lang="en-US" sz="1800" b="1" u="sng" dirty="0" err="1">
                <a:solidFill>
                  <a:srgbClr val="5B9BD5">
                    <a:lumMod val="50000"/>
                  </a:srgbClr>
                </a:solidFill>
                <a:latin typeface="Calibri"/>
              </a:rPr>
              <a:t>terus</a:t>
            </a:r>
            <a:r>
              <a:rPr lang="en-US" sz="1800" b="1" u="sng" dirty="0">
                <a:solidFill>
                  <a:srgbClr val="5B9BD5">
                    <a:lumMod val="50000"/>
                  </a:srgbClr>
                </a:solidFill>
                <a:latin typeface="Calibri"/>
              </a:rPr>
              <a:t> </a:t>
            </a:r>
            <a:r>
              <a:rPr lang="en-US" sz="1800" b="1" u="sng" dirty="0" err="1">
                <a:solidFill>
                  <a:srgbClr val="5B9BD5">
                    <a:lumMod val="50000"/>
                  </a:srgbClr>
                </a:solidFill>
                <a:latin typeface="Calibri"/>
              </a:rPr>
              <a:t>diperbaiki</a:t>
            </a:r>
            <a:r>
              <a:rPr lang="en-US" sz="1800" b="1" u="sng" dirty="0">
                <a:solidFill>
                  <a:srgbClr val="5B9BD5">
                    <a:lumMod val="50000"/>
                  </a:srgbClr>
                </a:solidFill>
                <a:latin typeface="Calibri"/>
              </a:rPr>
              <a:t> </a:t>
            </a:r>
            <a:r>
              <a:rPr lang="en-US" sz="1800" b="1" dirty="0">
                <a:solidFill>
                  <a:srgbClr val="5B9BD5">
                    <a:lumMod val="50000"/>
                  </a:srgbClr>
                </a:solidFill>
                <a:latin typeface="Calibri"/>
              </a:rPr>
              <a:t> </a:t>
            </a:r>
            <a:endParaRPr lang="en-US" sz="700" b="1" dirty="0">
              <a:solidFill>
                <a:srgbClr val="5B9BD5">
                  <a:lumMod val="50000"/>
                </a:srgbClr>
              </a:solidFill>
              <a:latin typeface="Calibri"/>
            </a:endParaRPr>
          </a:p>
        </p:txBody>
      </p:sp>
      <p:cxnSp>
        <p:nvCxnSpPr>
          <p:cNvPr id="26" name="Straight Connector 25"/>
          <p:cNvCxnSpPr/>
          <p:nvPr/>
        </p:nvCxnSpPr>
        <p:spPr>
          <a:xfrm>
            <a:off x="0" y="5921466"/>
            <a:ext cx="9906000" cy="0"/>
          </a:xfrm>
          <a:prstGeom prst="line">
            <a:avLst/>
          </a:prstGeom>
          <a:ln>
            <a:solidFill>
              <a:schemeClr val="accent1">
                <a:lumMod val="50000"/>
              </a:schemeClr>
            </a:solidFill>
            <a:prstDash val="dash"/>
          </a:ln>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0" y="2220288"/>
            <a:ext cx="9906000" cy="0"/>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5169024" y="2220288"/>
            <a:ext cx="0" cy="3701178"/>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cxnSp>
        <p:nvCxnSpPr>
          <p:cNvPr id="4" name="Straight Connector 3"/>
          <p:cNvCxnSpPr/>
          <p:nvPr/>
        </p:nvCxnSpPr>
        <p:spPr>
          <a:xfrm>
            <a:off x="4880992" y="2220288"/>
            <a:ext cx="0" cy="3701178"/>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sp>
        <p:nvSpPr>
          <p:cNvPr id="38" name="Rectangle 37"/>
          <p:cNvSpPr/>
          <p:nvPr/>
        </p:nvSpPr>
        <p:spPr>
          <a:xfrm>
            <a:off x="1274060" y="3608790"/>
            <a:ext cx="2332883" cy="830997"/>
          </a:xfrm>
          <a:prstGeom prst="rect">
            <a:avLst/>
          </a:prstGeom>
        </p:spPr>
        <p:txBody>
          <a:bodyPr wrap="square">
            <a:spAutoFit/>
          </a:bodyPr>
          <a:lstStyle/>
          <a:p>
            <a:pPr algn="ctr" fontAlgn="auto">
              <a:spcBef>
                <a:spcPct val="50000"/>
              </a:spcBef>
              <a:spcAft>
                <a:spcPts val="0"/>
              </a:spcAft>
              <a:defRPr/>
            </a:pPr>
            <a:r>
              <a:rPr lang="en-US" sz="4800" dirty="0">
                <a:ln>
                  <a:solidFill>
                    <a:prstClr val="black"/>
                  </a:solidFill>
                </a:ln>
                <a:solidFill>
                  <a:prstClr val="white">
                    <a:lumMod val="95000"/>
                  </a:prstClr>
                </a:solidFill>
                <a:latin typeface="Impact" panose="020B0806030902050204" pitchFamily="34" charset="0"/>
              </a:rPr>
              <a:t>KONSEP</a:t>
            </a:r>
          </a:p>
        </p:txBody>
      </p:sp>
      <p:pic>
        <p:nvPicPr>
          <p:cNvPr id="87042" name="Picture 2" descr="https://encrypted-tbn2.gstatic.com/images?q=tbn:ANd9GcQ-eEyeAJa2N87VsTnVlhe1Rk7BodjtHji1cLBOTvld_LS9BLvUiA"/>
          <p:cNvPicPr>
            <a:picLocks noChangeAspect="1" noChangeArrowheads="1"/>
          </p:cNvPicPr>
          <p:nvPr/>
        </p:nvPicPr>
        <p:blipFill>
          <a:blip r:embed="rId2" cstate="print"/>
          <a:srcRect/>
          <a:stretch>
            <a:fillRect/>
          </a:stretch>
        </p:blipFill>
        <p:spPr bwMode="auto">
          <a:xfrm>
            <a:off x="709778" y="2531785"/>
            <a:ext cx="3322234" cy="2978688"/>
          </a:xfrm>
          <a:prstGeom prst="rect">
            <a:avLst/>
          </a:prstGeom>
          <a:ln>
            <a:noFill/>
          </a:ln>
          <a:effectLst>
            <a:outerShdw blurRad="292100" dist="139700" dir="2700000" algn="tl" rotWithShape="0">
              <a:srgbClr val="333333">
                <a:alpha val="65000"/>
              </a:srgbClr>
            </a:outerShdw>
          </a:effectLst>
        </p:spPr>
      </p:pic>
      <p:cxnSp>
        <p:nvCxnSpPr>
          <p:cNvPr id="40" name="Straight Connector 39"/>
          <p:cNvCxnSpPr/>
          <p:nvPr/>
        </p:nvCxnSpPr>
        <p:spPr>
          <a:xfrm>
            <a:off x="801218" y="2531785"/>
            <a:ext cx="19432" cy="2978688"/>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909286" y="2549010"/>
            <a:ext cx="19432" cy="2978688"/>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sp>
        <p:nvSpPr>
          <p:cNvPr id="8" name="Rectangle 7"/>
          <p:cNvSpPr/>
          <p:nvPr/>
        </p:nvSpPr>
        <p:spPr>
          <a:xfrm>
            <a:off x="6094099" y="2381489"/>
            <a:ext cx="1767640" cy="830997"/>
          </a:xfrm>
          <a:prstGeom prst="rect">
            <a:avLst/>
          </a:prstGeom>
        </p:spPr>
        <p:txBody>
          <a:bodyPr wrap="square">
            <a:spAutoFit/>
          </a:bodyPr>
          <a:lstStyle/>
          <a:p>
            <a:pPr fontAlgn="auto">
              <a:spcBef>
                <a:spcPct val="50000"/>
              </a:spcBef>
              <a:spcAft>
                <a:spcPts val="0"/>
              </a:spcAft>
              <a:defRPr/>
            </a:pPr>
            <a:r>
              <a:rPr lang="en-US" sz="4800" dirty="0">
                <a:ln>
                  <a:solidFill>
                    <a:prstClr val="black"/>
                  </a:solidFill>
                </a:ln>
                <a:solidFill>
                  <a:srgbClr val="33CC33"/>
                </a:solidFill>
                <a:latin typeface="Impact" panose="020B0806030902050204" pitchFamily="34" charset="0"/>
              </a:rPr>
              <a:t>A</a:t>
            </a:r>
            <a:r>
              <a:rPr lang="en-US" sz="4800" dirty="0">
                <a:ln>
                  <a:solidFill>
                    <a:prstClr val="black"/>
                  </a:solidFill>
                </a:ln>
                <a:solidFill>
                  <a:prstClr val="white">
                    <a:lumMod val="95000"/>
                  </a:prstClr>
                </a:solidFill>
                <a:latin typeface="Impact" panose="020B0806030902050204" pitchFamily="34" charset="0"/>
              </a:rPr>
              <a:t>MATI</a:t>
            </a:r>
          </a:p>
        </p:txBody>
      </p:sp>
      <p:sp>
        <p:nvSpPr>
          <p:cNvPr id="44" name="Rectangle 43"/>
          <p:cNvSpPr/>
          <p:nvPr/>
        </p:nvSpPr>
        <p:spPr>
          <a:xfrm>
            <a:off x="6090248" y="2999846"/>
            <a:ext cx="3615280" cy="369332"/>
          </a:xfrm>
          <a:prstGeom prst="rect">
            <a:avLst/>
          </a:prstGeom>
        </p:spPr>
        <p:txBody>
          <a:bodyPr wrap="square">
            <a:spAutoFit/>
          </a:bodyPr>
          <a:lstStyle/>
          <a:p>
            <a:pPr fontAlgn="auto">
              <a:spcBef>
                <a:spcPct val="50000"/>
              </a:spcBef>
              <a:spcAft>
                <a:spcPts val="0"/>
              </a:spcAft>
              <a:defRPr/>
            </a:pPr>
            <a:r>
              <a:rPr lang="en-US" sz="1800" dirty="0">
                <a:solidFill>
                  <a:prstClr val="white">
                    <a:lumMod val="95000"/>
                  </a:prstClr>
                </a:solidFill>
                <a:latin typeface="Calibri"/>
              </a:rPr>
              <a:t>detail </a:t>
            </a:r>
            <a:r>
              <a:rPr lang="en-US" sz="1800" dirty="0" err="1">
                <a:solidFill>
                  <a:prstClr val="white">
                    <a:lumMod val="95000"/>
                  </a:prstClr>
                </a:solidFill>
                <a:latin typeface="Calibri"/>
              </a:rPr>
              <a:t>sistem</a:t>
            </a:r>
            <a:r>
              <a:rPr lang="en-US" sz="1800" dirty="0">
                <a:solidFill>
                  <a:prstClr val="white">
                    <a:lumMod val="95000"/>
                  </a:prstClr>
                </a:solidFill>
                <a:latin typeface="Calibri"/>
              </a:rPr>
              <a:t> </a:t>
            </a:r>
            <a:r>
              <a:rPr lang="en-US" sz="1800" dirty="0" err="1">
                <a:solidFill>
                  <a:prstClr val="white">
                    <a:lumMod val="95000"/>
                  </a:prstClr>
                </a:solidFill>
                <a:latin typeface="Calibri"/>
              </a:rPr>
              <a:t>secara</a:t>
            </a:r>
            <a:r>
              <a:rPr lang="en-US" sz="1800" dirty="0">
                <a:solidFill>
                  <a:prstClr val="white">
                    <a:lumMod val="95000"/>
                  </a:prstClr>
                </a:solidFill>
                <a:latin typeface="Calibri"/>
              </a:rPr>
              <a:t> </a:t>
            </a:r>
            <a:r>
              <a:rPr lang="en-US" sz="1800" dirty="0" err="1">
                <a:solidFill>
                  <a:prstClr val="white">
                    <a:lumMod val="95000"/>
                  </a:prstClr>
                </a:solidFill>
                <a:latin typeface="Calibri"/>
              </a:rPr>
              <a:t>menyeluruh</a:t>
            </a:r>
            <a:endParaRPr lang="en-US" sz="1800" dirty="0">
              <a:solidFill>
                <a:prstClr val="white">
                  <a:lumMod val="95000"/>
                </a:prstClr>
              </a:solidFill>
              <a:latin typeface="Calibri"/>
            </a:endParaRPr>
          </a:p>
        </p:txBody>
      </p:sp>
      <p:grpSp>
        <p:nvGrpSpPr>
          <p:cNvPr id="68" name="Group 67"/>
          <p:cNvGrpSpPr/>
          <p:nvPr/>
        </p:nvGrpSpPr>
        <p:grpSpPr>
          <a:xfrm>
            <a:off x="4448951" y="2585000"/>
            <a:ext cx="1529496" cy="420360"/>
            <a:chOff x="5313040" y="2579486"/>
            <a:chExt cx="653705" cy="420360"/>
          </a:xfrm>
        </p:grpSpPr>
        <p:sp>
          <p:nvSpPr>
            <p:cNvPr id="69" name="Pentagon 68"/>
            <p:cNvSpPr/>
            <p:nvPr/>
          </p:nvSpPr>
          <p:spPr>
            <a:xfrm>
              <a:off x="5324735" y="2579486"/>
              <a:ext cx="642010" cy="420360"/>
            </a:xfrm>
            <a:prstGeom prst="homePlate">
              <a:avLst/>
            </a:prstGeom>
            <a:blipFill>
              <a:blip r:embed="rId3"/>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cxnSp>
          <p:nvCxnSpPr>
            <p:cNvPr id="70" name="Straight Connector 69"/>
            <p:cNvCxnSpPr/>
            <p:nvPr/>
          </p:nvCxnSpPr>
          <p:spPr>
            <a:xfrm>
              <a:off x="5313040" y="2579486"/>
              <a:ext cx="0" cy="420360"/>
            </a:xfrm>
            <a:prstGeom prst="line">
              <a:avLst/>
            </a:prstGeom>
            <a:ln>
              <a:solidFill>
                <a:schemeClr val="tx2">
                  <a:lumMod val="50000"/>
                </a:schemeClr>
              </a:solidFill>
            </a:ln>
            <a:effectLst>
              <a:outerShdw blurRad="76200" dist="127000" dir="4800000" sx="160000" sy="160000" rotWithShape="0">
                <a:srgbClr val="000000">
                  <a:alpha val="82000"/>
                </a:srgbClr>
              </a:outerShdw>
            </a:effectLst>
          </p:spPr>
          <p:style>
            <a:lnRef idx="2">
              <a:schemeClr val="dk1"/>
            </a:lnRef>
            <a:fillRef idx="0">
              <a:schemeClr val="dk1"/>
            </a:fillRef>
            <a:effectRef idx="1">
              <a:schemeClr val="dk1"/>
            </a:effectRef>
            <a:fontRef idx="minor">
              <a:schemeClr val="tx1"/>
            </a:fontRef>
          </p:style>
        </p:cxnSp>
        <p:sp>
          <p:nvSpPr>
            <p:cNvPr id="71" name="Freeform 70"/>
            <p:cNvSpPr/>
            <p:nvPr/>
          </p:nvSpPr>
          <p:spPr>
            <a:xfrm>
              <a:off x="5334000" y="2613949"/>
              <a:ext cx="605425" cy="372658"/>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 h="369182">
                  <a:moveTo>
                    <a:pt x="21771" y="0"/>
                  </a:moveTo>
                  <a:lnTo>
                    <a:pt x="497980" y="9953"/>
                  </a:lnTo>
                  <a:lnTo>
                    <a:pt x="566057" y="174171"/>
                  </a:lnTo>
                  <a:lnTo>
                    <a:pt x="493431" y="369182"/>
                  </a:lnTo>
                  <a:lnTo>
                    <a:pt x="0" y="359228"/>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pic>
        <p:nvPicPr>
          <p:cNvPr id="43" name="Picture 4" descr="http://abadilabel.com/kancingmurah/files/2012/09/kcg17mm-vondenim.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5466701" y="2609469"/>
            <a:ext cx="382653" cy="38265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4" name="Group 63"/>
          <p:cNvGrpSpPr/>
          <p:nvPr/>
        </p:nvGrpSpPr>
        <p:grpSpPr>
          <a:xfrm>
            <a:off x="4448951" y="3634318"/>
            <a:ext cx="1529496" cy="420360"/>
            <a:chOff x="5313040" y="2579486"/>
            <a:chExt cx="653705" cy="420360"/>
          </a:xfrm>
        </p:grpSpPr>
        <p:sp>
          <p:nvSpPr>
            <p:cNvPr id="65" name="Pentagon 64"/>
            <p:cNvSpPr/>
            <p:nvPr/>
          </p:nvSpPr>
          <p:spPr>
            <a:xfrm>
              <a:off x="5324735" y="2579486"/>
              <a:ext cx="642010" cy="420360"/>
            </a:xfrm>
            <a:prstGeom prst="homePlate">
              <a:avLst/>
            </a:prstGeom>
            <a:blipFill>
              <a:blip r:embed="rId3"/>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cxnSp>
          <p:nvCxnSpPr>
            <p:cNvPr id="66" name="Straight Connector 65"/>
            <p:cNvCxnSpPr/>
            <p:nvPr/>
          </p:nvCxnSpPr>
          <p:spPr>
            <a:xfrm>
              <a:off x="5313040" y="2579486"/>
              <a:ext cx="0" cy="420360"/>
            </a:xfrm>
            <a:prstGeom prst="line">
              <a:avLst/>
            </a:prstGeom>
            <a:ln>
              <a:solidFill>
                <a:schemeClr val="tx2">
                  <a:lumMod val="50000"/>
                </a:schemeClr>
              </a:solidFill>
            </a:ln>
            <a:effectLst>
              <a:outerShdw blurRad="76200" dist="127000" dir="4800000" sx="160000" sy="160000" rotWithShape="0">
                <a:srgbClr val="000000">
                  <a:alpha val="82000"/>
                </a:srgbClr>
              </a:outerShdw>
            </a:effectLst>
          </p:spPr>
          <p:style>
            <a:lnRef idx="2">
              <a:schemeClr val="dk1"/>
            </a:lnRef>
            <a:fillRef idx="0">
              <a:schemeClr val="dk1"/>
            </a:fillRef>
            <a:effectRef idx="1">
              <a:schemeClr val="dk1"/>
            </a:effectRef>
            <a:fontRef idx="minor">
              <a:schemeClr val="tx1"/>
            </a:fontRef>
          </p:style>
        </p:cxnSp>
        <p:sp>
          <p:nvSpPr>
            <p:cNvPr id="67" name="Freeform 66"/>
            <p:cNvSpPr/>
            <p:nvPr/>
          </p:nvSpPr>
          <p:spPr>
            <a:xfrm>
              <a:off x="5334000" y="2613949"/>
              <a:ext cx="605425" cy="372658"/>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 h="369182">
                  <a:moveTo>
                    <a:pt x="21771" y="0"/>
                  </a:moveTo>
                  <a:lnTo>
                    <a:pt x="497980" y="9953"/>
                  </a:lnTo>
                  <a:lnTo>
                    <a:pt x="566057" y="174171"/>
                  </a:lnTo>
                  <a:lnTo>
                    <a:pt x="493431" y="369182"/>
                  </a:lnTo>
                  <a:lnTo>
                    <a:pt x="0" y="359228"/>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pic>
        <p:nvPicPr>
          <p:cNvPr id="45" name="Picture 4" descr="http://abadilabel.com/kancingmurah/files/2012/09/kcg17mm-vondenim.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5437976" y="3655698"/>
            <a:ext cx="382653" cy="38265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0" name="Group 59"/>
          <p:cNvGrpSpPr/>
          <p:nvPr/>
        </p:nvGrpSpPr>
        <p:grpSpPr>
          <a:xfrm>
            <a:off x="4448951" y="4799034"/>
            <a:ext cx="1529496" cy="420360"/>
            <a:chOff x="5313040" y="2579486"/>
            <a:chExt cx="653705" cy="420360"/>
          </a:xfrm>
        </p:grpSpPr>
        <p:sp>
          <p:nvSpPr>
            <p:cNvPr id="61" name="Pentagon 60"/>
            <p:cNvSpPr/>
            <p:nvPr/>
          </p:nvSpPr>
          <p:spPr>
            <a:xfrm>
              <a:off x="5324735" y="2579486"/>
              <a:ext cx="642010" cy="420360"/>
            </a:xfrm>
            <a:prstGeom prst="homePlate">
              <a:avLst/>
            </a:prstGeom>
            <a:blipFill>
              <a:blip r:embed="rId3"/>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cxnSp>
          <p:nvCxnSpPr>
            <p:cNvPr id="62" name="Straight Connector 61"/>
            <p:cNvCxnSpPr/>
            <p:nvPr/>
          </p:nvCxnSpPr>
          <p:spPr>
            <a:xfrm>
              <a:off x="5313040" y="2579486"/>
              <a:ext cx="0" cy="420360"/>
            </a:xfrm>
            <a:prstGeom prst="line">
              <a:avLst/>
            </a:prstGeom>
            <a:ln>
              <a:solidFill>
                <a:schemeClr val="tx2">
                  <a:lumMod val="50000"/>
                </a:schemeClr>
              </a:solidFill>
            </a:ln>
            <a:effectLst>
              <a:outerShdw blurRad="76200" dist="127000" dir="4800000" sx="160000" sy="160000" rotWithShape="0">
                <a:srgbClr val="000000">
                  <a:alpha val="82000"/>
                </a:srgbClr>
              </a:outerShdw>
            </a:effectLst>
          </p:spPr>
          <p:style>
            <a:lnRef idx="2">
              <a:schemeClr val="dk1"/>
            </a:lnRef>
            <a:fillRef idx="0">
              <a:schemeClr val="dk1"/>
            </a:fillRef>
            <a:effectRef idx="1">
              <a:schemeClr val="dk1"/>
            </a:effectRef>
            <a:fontRef idx="minor">
              <a:schemeClr val="tx1"/>
            </a:fontRef>
          </p:style>
        </p:cxnSp>
        <p:sp>
          <p:nvSpPr>
            <p:cNvPr id="63" name="Freeform 62"/>
            <p:cNvSpPr/>
            <p:nvPr/>
          </p:nvSpPr>
          <p:spPr>
            <a:xfrm>
              <a:off x="5334000" y="2613949"/>
              <a:ext cx="605425" cy="372658"/>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 h="369182">
                  <a:moveTo>
                    <a:pt x="21771" y="0"/>
                  </a:moveTo>
                  <a:lnTo>
                    <a:pt x="497980" y="9953"/>
                  </a:lnTo>
                  <a:lnTo>
                    <a:pt x="566057" y="174171"/>
                  </a:lnTo>
                  <a:lnTo>
                    <a:pt x="493431" y="369182"/>
                  </a:lnTo>
                  <a:lnTo>
                    <a:pt x="0" y="359228"/>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fontAlgn="auto">
                <a:spcBef>
                  <a:spcPts val="0"/>
                </a:spcBef>
                <a:spcAft>
                  <a:spcPts val="0"/>
                </a:spcAft>
              </a:pPr>
              <a:endParaRPr lang="en-US" sz="1800">
                <a:solidFill>
                  <a:prstClr val="black"/>
                </a:solidFill>
              </a:endParaRPr>
            </a:p>
          </p:txBody>
        </p:sp>
      </p:grpSp>
      <p:pic>
        <p:nvPicPr>
          <p:cNvPr id="46" name="Picture 4" descr="http://abadilabel.com/kancingmurah/files/2012/09/kcg17mm-vondenim.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5451572" y="4831917"/>
            <a:ext cx="382653" cy="38265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ooter Placeholder 2"/>
          <p:cNvSpPr>
            <a:spLocks noGrp="1"/>
          </p:cNvSpPr>
          <p:nvPr>
            <p:ph type="ftr" sz="quarter" idx="11"/>
          </p:nvPr>
        </p:nvSpPr>
        <p:spPr/>
        <p:txBody>
          <a:bodyPr/>
          <a:lstStyle/>
          <a:p>
            <a:pPr>
              <a:defRPr/>
            </a:pPr>
            <a:r>
              <a:rPr lang="en-US"/>
              <a:t>ISO 14001:2015 2/Rev 01 © Copyright, Sentral Sistem, Okt 2016</a:t>
            </a:r>
          </a:p>
        </p:txBody>
      </p:sp>
    </p:spTree>
    <p:extLst>
      <p:ext uri="{BB962C8B-B14F-4D97-AF65-F5344CB8AC3E}">
        <p14:creationId xmlns:p14="http://schemas.microsoft.com/office/powerpoint/2010/main" val="34180742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000" fill="hold"/>
                                        <p:tgtEl>
                                          <p:spTgt spid="11"/>
                                        </p:tgtEl>
                                        <p:attrNameLst>
                                          <p:attrName>ppt_w</p:attrName>
                                        </p:attrNameLst>
                                      </p:cBhvr>
                                      <p:tavLst>
                                        <p:tav tm="0">
                                          <p:val>
                                            <p:strVal val="#ppt_w*0.70"/>
                                          </p:val>
                                        </p:tav>
                                        <p:tav tm="100000">
                                          <p:val>
                                            <p:strVal val="#ppt_w"/>
                                          </p:val>
                                        </p:tav>
                                      </p:tavLst>
                                    </p:anim>
                                    <p:anim calcmode="lin" valueType="num">
                                      <p:cBhvr>
                                        <p:cTn id="8" dur="2000" fill="hold"/>
                                        <p:tgtEl>
                                          <p:spTgt spid="11"/>
                                        </p:tgtEl>
                                        <p:attrNameLst>
                                          <p:attrName>ppt_h</p:attrName>
                                        </p:attrNameLst>
                                      </p:cBhvr>
                                      <p:tavLst>
                                        <p:tav tm="0">
                                          <p:val>
                                            <p:strVal val="#ppt_h"/>
                                          </p:val>
                                        </p:tav>
                                        <p:tav tm="100000">
                                          <p:val>
                                            <p:strVal val="#ppt_h"/>
                                          </p:val>
                                        </p:tav>
                                      </p:tavLst>
                                    </p:anim>
                                    <p:animEffect transition="in" filter="fade">
                                      <p:cBhvr>
                                        <p:cTn id="9" dur="2000"/>
                                        <p:tgtEl>
                                          <p:spTgt spid="11"/>
                                        </p:tgtEl>
                                      </p:cBhvr>
                                    </p:animEffect>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16390"/>
                                        </p:tgtEl>
                                        <p:attrNameLst>
                                          <p:attrName>style.visibility</p:attrName>
                                        </p:attrNameLst>
                                      </p:cBhvr>
                                      <p:to>
                                        <p:strVal val="visible"/>
                                      </p:to>
                                    </p:set>
                                    <p:animEffect transition="in" filter="fade">
                                      <p:cBhvr>
                                        <p:cTn id="13" dur="1000"/>
                                        <p:tgtEl>
                                          <p:spTgt spid="16390"/>
                                        </p:tgtEl>
                                      </p:cBhvr>
                                    </p:animEffect>
                                    <p:anim calcmode="lin" valueType="num">
                                      <p:cBhvr>
                                        <p:cTn id="14" dur="1000" fill="hold"/>
                                        <p:tgtEl>
                                          <p:spTgt spid="16390"/>
                                        </p:tgtEl>
                                        <p:attrNameLst>
                                          <p:attrName>ppt_x</p:attrName>
                                        </p:attrNameLst>
                                      </p:cBhvr>
                                      <p:tavLst>
                                        <p:tav tm="0">
                                          <p:val>
                                            <p:strVal val="#ppt_x"/>
                                          </p:val>
                                        </p:tav>
                                        <p:tav tm="100000">
                                          <p:val>
                                            <p:strVal val="#ppt_x"/>
                                          </p:val>
                                        </p:tav>
                                      </p:tavLst>
                                    </p:anim>
                                    <p:anim calcmode="lin" valueType="num">
                                      <p:cBhvr>
                                        <p:cTn id="15" dur="1000" fill="hold"/>
                                        <p:tgtEl>
                                          <p:spTgt spid="16390"/>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23" presetClass="entr" presetSubtype="16" fill="hold" nodeType="afterEffect">
                                  <p:stCondLst>
                                    <p:cond delay="0"/>
                                  </p:stCondLst>
                                  <p:childTnLst>
                                    <p:set>
                                      <p:cBhvr>
                                        <p:cTn id="18" dur="1" fill="hold">
                                          <p:stCondLst>
                                            <p:cond delay="0"/>
                                          </p:stCondLst>
                                        </p:cTn>
                                        <p:tgtEl>
                                          <p:spTgt spid="16384"/>
                                        </p:tgtEl>
                                        <p:attrNameLst>
                                          <p:attrName>style.visibility</p:attrName>
                                        </p:attrNameLst>
                                      </p:cBhvr>
                                      <p:to>
                                        <p:strVal val="visible"/>
                                      </p:to>
                                    </p:set>
                                    <p:anim calcmode="lin" valueType="num">
                                      <p:cBhvr>
                                        <p:cTn id="19" dur="500" fill="hold"/>
                                        <p:tgtEl>
                                          <p:spTgt spid="16384"/>
                                        </p:tgtEl>
                                        <p:attrNameLst>
                                          <p:attrName>ppt_w</p:attrName>
                                        </p:attrNameLst>
                                      </p:cBhvr>
                                      <p:tavLst>
                                        <p:tav tm="0">
                                          <p:val>
                                            <p:fltVal val="0"/>
                                          </p:val>
                                        </p:tav>
                                        <p:tav tm="100000">
                                          <p:val>
                                            <p:strVal val="#ppt_w"/>
                                          </p:val>
                                        </p:tav>
                                      </p:tavLst>
                                    </p:anim>
                                    <p:anim calcmode="lin" valueType="num">
                                      <p:cBhvr>
                                        <p:cTn id="20" dur="500" fill="hold"/>
                                        <p:tgtEl>
                                          <p:spTgt spid="16384"/>
                                        </p:tgtEl>
                                        <p:attrNameLst>
                                          <p:attrName>ppt_h</p:attrName>
                                        </p:attrNameLst>
                                      </p:cBhvr>
                                      <p:tavLst>
                                        <p:tav tm="0">
                                          <p:val>
                                            <p:fltVal val="0"/>
                                          </p:val>
                                        </p:tav>
                                        <p:tav tm="100000">
                                          <p:val>
                                            <p:strVal val="#ppt_h"/>
                                          </p:val>
                                        </p:tav>
                                      </p:tavLst>
                                    </p:anim>
                                  </p:childTnLst>
                                </p:cTn>
                              </p:par>
                            </p:childTnLst>
                          </p:cTn>
                        </p:par>
                        <p:par>
                          <p:cTn id="21" fill="hold">
                            <p:stCondLst>
                              <p:cond delay="3500"/>
                            </p:stCondLst>
                            <p:childTnLst>
                              <p:par>
                                <p:cTn id="22" presetID="53" presetClass="entr" presetSubtype="16"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Effect transition="in" filter="fade">
                                      <p:cBhvr>
                                        <p:cTn id="26" dur="500"/>
                                        <p:tgtEl>
                                          <p:spTgt spid="38"/>
                                        </p:tgtEl>
                                      </p:cBhvr>
                                    </p:animEffect>
                                  </p:childTnLst>
                                </p:cTn>
                              </p:par>
                            </p:childTnLst>
                          </p:cTn>
                        </p:par>
                        <p:par>
                          <p:cTn id="27" fill="hold">
                            <p:stCondLst>
                              <p:cond delay="4000"/>
                            </p:stCondLst>
                            <p:childTnLst>
                              <p:par>
                                <p:cTn id="28" presetID="53" presetClass="entr" presetSubtype="16"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p:cTn id="30" dur="500" fill="hold"/>
                                        <p:tgtEl>
                                          <p:spTgt spid="28"/>
                                        </p:tgtEl>
                                        <p:attrNameLst>
                                          <p:attrName>ppt_w</p:attrName>
                                        </p:attrNameLst>
                                      </p:cBhvr>
                                      <p:tavLst>
                                        <p:tav tm="0">
                                          <p:val>
                                            <p:fltVal val="0"/>
                                          </p:val>
                                        </p:tav>
                                        <p:tav tm="100000">
                                          <p:val>
                                            <p:strVal val="#ppt_w"/>
                                          </p:val>
                                        </p:tav>
                                      </p:tavLst>
                                    </p:anim>
                                    <p:anim calcmode="lin" valueType="num">
                                      <p:cBhvr>
                                        <p:cTn id="31" dur="500" fill="hold"/>
                                        <p:tgtEl>
                                          <p:spTgt spid="28"/>
                                        </p:tgtEl>
                                        <p:attrNameLst>
                                          <p:attrName>ppt_h</p:attrName>
                                        </p:attrNameLst>
                                      </p:cBhvr>
                                      <p:tavLst>
                                        <p:tav tm="0">
                                          <p:val>
                                            <p:fltVal val="0"/>
                                          </p:val>
                                        </p:tav>
                                        <p:tav tm="100000">
                                          <p:val>
                                            <p:strVal val="#ppt_h"/>
                                          </p:val>
                                        </p:tav>
                                      </p:tavLst>
                                    </p:anim>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p:bldP spid="11" grpId="0" animBg="1"/>
      <p:bldP spid="28" grpId="0"/>
      <p:bldP spid="38"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6" name="Table 25"/>
          <p:cNvGraphicFramePr>
            <a:graphicFrameLocks noGrp="1"/>
          </p:cNvGraphicFramePr>
          <p:nvPr/>
        </p:nvGraphicFramePr>
        <p:xfrm>
          <a:off x="275771" y="653142"/>
          <a:ext cx="9347200" cy="6026371"/>
        </p:xfrm>
        <a:graphic>
          <a:graphicData uri="http://schemas.openxmlformats.org/drawingml/2006/table">
            <a:tbl>
              <a:tblPr/>
              <a:tblGrid>
                <a:gridCol w="411347">
                  <a:extLst>
                    <a:ext uri="{9D8B030D-6E8A-4147-A177-3AD203B41FA5}">
                      <a16:colId xmlns:a16="http://schemas.microsoft.com/office/drawing/2014/main" val="20000"/>
                    </a:ext>
                  </a:extLst>
                </a:gridCol>
                <a:gridCol w="577636">
                  <a:extLst>
                    <a:ext uri="{9D8B030D-6E8A-4147-A177-3AD203B41FA5}">
                      <a16:colId xmlns:a16="http://schemas.microsoft.com/office/drawing/2014/main" val="20001"/>
                    </a:ext>
                  </a:extLst>
                </a:gridCol>
                <a:gridCol w="1689147">
                  <a:extLst>
                    <a:ext uri="{9D8B030D-6E8A-4147-A177-3AD203B41FA5}">
                      <a16:colId xmlns:a16="http://schemas.microsoft.com/office/drawing/2014/main" val="20002"/>
                    </a:ext>
                  </a:extLst>
                </a:gridCol>
                <a:gridCol w="1899197">
                  <a:extLst>
                    <a:ext uri="{9D8B030D-6E8A-4147-A177-3AD203B41FA5}">
                      <a16:colId xmlns:a16="http://schemas.microsoft.com/office/drawing/2014/main" val="20003"/>
                    </a:ext>
                  </a:extLst>
                </a:gridCol>
                <a:gridCol w="1759165">
                  <a:extLst>
                    <a:ext uri="{9D8B030D-6E8A-4147-A177-3AD203B41FA5}">
                      <a16:colId xmlns:a16="http://schemas.microsoft.com/office/drawing/2014/main" val="20004"/>
                    </a:ext>
                  </a:extLst>
                </a:gridCol>
                <a:gridCol w="1540363">
                  <a:extLst>
                    <a:ext uri="{9D8B030D-6E8A-4147-A177-3AD203B41FA5}">
                      <a16:colId xmlns:a16="http://schemas.microsoft.com/office/drawing/2014/main" val="20005"/>
                    </a:ext>
                  </a:extLst>
                </a:gridCol>
                <a:gridCol w="796437">
                  <a:extLst>
                    <a:ext uri="{9D8B030D-6E8A-4147-A177-3AD203B41FA5}">
                      <a16:colId xmlns:a16="http://schemas.microsoft.com/office/drawing/2014/main" val="20006"/>
                    </a:ext>
                  </a:extLst>
                </a:gridCol>
                <a:gridCol w="673908">
                  <a:extLst>
                    <a:ext uri="{9D8B030D-6E8A-4147-A177-3AD203B41FA5}">
                      <a16:colId xmlns:a16="http://schemas.microsoft.com/office/drawing/2014/main" val="20007"/>
                    </a:ext>
                  </a:extLst>
                </a:gridCol>
              </a:tblGrid>
              <a:tr h="186816">
                <a:tc rowSpan="3" gridSpan="2">
                  <a:txBody>
                    <a:bodyPr/>
                    <a:lstStyle/>
                    <a:p>
                      <a:pPr algn="ctr" fontAlgn="ctr"/>
                      <a:r>
                        <a:rPr lang="en-US" sz="1200" b="1" i="0" u="none" strike="noStrike" dirty="0">
                          <a:solidFill>
                            <a:srgbClr val="000000"/>
                          </a:solidFill>
                          <a:latin typeface="Arial Narrow"/>
                        </a:rPr>
                        <a:t>PT. ABC</a:t>
                      </a: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hMerge="1">
                  <a:txBody>
                    <a:bodyPr/>
                    <a:lstStyle/>
                    <a:p>
                      <a:endParaRPr lang="en-US"/>
                    </a:p>
                  </a:txBody>
                  <a:tcPr/>
                </a:tc>
                <a:tc rowSpan="3" gridSpan="3">
                  <a:txBody>
                    <a:bodyPr/>
                    <a:lstStyle/>
                    <a:p>
                      <a:pPr algn="ctr" fontAlgn="ctr"/>
                      <a:r>
                        <a:rPr lang="en-US" sz="1100" b="1" i="0" u="none" strike="noStrike" dirty="0">
                          <a:solidFill>
                            <a:srgbClr val="000000"/>
                          </a:solidFill>
                          <a:latin typeface="Arial Narrow"/>
                        </a:rPr>
                        <a:t>LAPORAN UJI COBA/SIMULASI</a:t>
                      </a:r>
                      <a:br>
                        <a:rPr lang="en-US" sz="1100" b="1" i="0" u="none" strike="noStrike" dirty="0">
                          <a:solidFill>
                            <a:srgbClr val="000000"/>
                          </a:solidFill>
                          <a:latin typeface="Arial Narrow"/>
                        </a:rPr>
                      </a:br>
                      <a:r>
                        <a:rPr lang="en-US" sz="1100" b="1" i="0" u="none" strike="noStrike" dirty="0">
                          <a:solidFill>
                            <a:srgbClr val="000000"/>
                          </a:solidFill>
                          <a:latin typeface="Arial Narrow"/>
                        </a:rPr>
                        <a:t>KESIAPSIAGAAN DAN TANGGAP DARURAT</a:t>
                      </a: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hMerge="1">
                  <a:txBody>
                    <a:bodyPr/>
                    <a:lstStyle/>
                    <a:p>
                      <a:endParaRPr lang="en-US"/>
                    </a:p>
                  </a:txBody>
                  <a:tcPr/>
                </a:tc>
                <a:tc rowSpan="3" hMerge="1">
                  <a:txBody>
                    <a:bodyPr/>
                    <a:lstStyle/>
                    <a:p>
                      <a:endParaRPr lang="en-US"/>
                    </a:p>
                  </a:txBody>
                  <a:tcPr/>
                </a:tc>
                <a:tc>
                  <a:txBody>
                    <a:bodyPr/>
                    <a:lstStyle/>
                    <a:p>
                      <a:pPr algn="l" fontAlgn="b"/>
                      <a:r>
                        <a:rPr lang="en-US" sz="900" b="0" i="0" u="none" strike="noStrike" dirty="0">
                          <a:solidFill>
                            <a:srgbClr val="000000"/>
                          </a:solidFill>
                          <a:latin typeface="Arial Narrow"/>
                        </a:rPr>
                        <a:t>  </a:t>
                      </a:r>
                      <a:r>
                        <a:rPr lang="en-US" sz="900" b="0" i="0" u="none" strike="noStrike" dirty="0" err="1">
                          <a:solidFill>
                            <a:srgbClr val="000000"/>
                          </a:solidFill>
                          <a:latin typeface="Arial Narrow"/>
                        </a:rPr>
                        <a:t>Nomor</a:t>
                      </a:r>
                      <a:r>
                        <a:rPr lang="en-US" sz="900" b="0" i="0" u="none" strike="noStrike" dirty="0">
                          <a:solidFill>
                            <a:srgbClr val="000000"/>
                          </a:solidFill>
                          <a:latin typeface="Arial Narrow"/>
                        </a:rPr>
                        <a:t> </a:t>
                      </a:r>
                      <a:r>
                        <a:rPr lang="en-US" sz="900" b="0" i="0" u="none" strike="noStrike" dirty="0" err="1">
                          <a:solidFill>
                            <a:srgbClr val="000000"/>
                          </a:solidFill>
                          <a:latin typeface="Arial Narrow"/>
                        </a:rPr>
                        <a:t>Dokumen</a:t>
                      </a:r>
                      <a:endParaRPr lang="en-US" sz="900" b="0" i="0" u="none" strike="noStrike" dirty="0">
                        <a:solidFill>
                          <a:srgbClr val="000000"/>
                        </a:solidFill>
                        <a:latin typeface="Arial Narrow"/>
                      </a:endParaRP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86816">
                <a:tc gridSpan="2"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l" fontAlgn="b"/>
                      <a:r>
                        <a:rPr lang="en-US" sz="900" b="0" i="0" u="none" strike="noStrike" dirty="0">
                          <a:solidFill>
                            <a:srgbClr val="000000"/>
                          </a:solidFill>
                          <a:latin typeface="Arial Narrow"/>
                        </a:rPr>
                        <a:t>  </a:t>
                      </a:r>
                      <a:r>
                        <a:rPr lang="en-US" sz="900" b="0" i="0" u="none" strike="noStrike" dirty="0" err="1">
                          <a:solidFill>
                            <a:srgbClr val="000000"/>
                          </a:solidFill>
                          <a:latin typeface="Arial Narrow"/>
                        </a:rPr>
                        <a:t>Revisi</a:t>
                      </a:r>
                      <a:endParaRPr lang="en-US" sz="900" b="0" i="0" u="none" strike="noStrike" dirty="0">
                        <a:solidFill>
                          <a:srgbClr val="000000"/>
                        </a:solidFill>
                        <a:latin typeface="Arial Narrow"/>
                      </a:endParaRP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1"/>
                  </a:ext>
                </a:extLst>
              </a:tr>
              <a:tr h="186816">
                <a:tc gridSpan="2"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l" fontAlgn="b"/>
                      <a:r>
                        <a:rPr lang="en-US" sz="900" b="0" i="0" u="none" strike="noStrike" dirty="0">
                          <a:solidFill>
                            <a:srgbClr val="000000"/>
                          </a:solidFill>
                          <a:latin typeface="Arial Narrow"/>
                        </a:rPr>
                        <a:t>  </a:t>
                      </a:r>
                      <a:r>
                        <a:rPr lang="en-US" sz="900" b="0" i="0" u="none" strike="noStrike" dirty="0" err="1">
                          <a:solidFill>
                            <a:srgbClr val="000000"/>
                          </a:solidFill>
                          <a:latin typeface="Arial Narrow"/>
                        </a:rPr>
                        <a:t>Tanggal</a:t>
                      </a:r>
                      <a:r>
                        <a:rPr lang="en-US" sz="900" b="0" i="0" u="none" strike="noStrike" dirty="0">
                          <a:solidFill>
                            <a:srgbClr val="000000"/>
                          </a:solidFill>
                          <a:latin typeface="Arial Narrow"/>
                        </a:rPr>
                        <a:t> </a:t>
                      </a:r>
                      <a:r>
                        <a:rPr lang="en-US" sz="900" b="0" i="0" u="none" strike="noStrike" dirty="0" err="1">
                          <a:solidFill>
                            <a:srgbClr val="000000"/>
                          </a:solidFill>
                          <a:latin typeface="Arial Narrow"/>
                        </a:rPr>
                        <a:t>Efektif</a:t>
                      </a:r>
                      <a:endParaRPr lang="en-US" sz="900" b="0" i="0" u="none" strike="noStrike" dirty="0">
                        <a:solidFill>
                          <a:srgbClr val="000000"/>
                        </a:solidFill>
                        <a:latin typeface="Arial Narrow"/>
                      </a:endParaRP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2"/>
                  </a:ext>
                </a:extLst>
              </a:tr>
              <a:tr h="157945">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dirty="0">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804">
                <a:tc>
                  <a:txBody>
                    <a:bodyPr/>
                    <a:lstStyle/>
                    <a:p>
                      <a:pPr algn="ctr" fontAlgn="ctr"/>
                      <a:r>
                        <a:rPr lang="en-US" sz="1100" b="1" i="0" u="none" strike="noStrike" dirty="0">
                          <a:solidFill>
                            <a:srgbClr val="000000"/>
                          </a:solidFill>
                          <a:latin typeface="Arial Narrow"/>
                        </a:rPr>
                        <a:t>No</a:t>
                      </a: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1100" b="1" i="0" u="none" strike="noStrike" dirty="0" err="1">
                          <a:solidFill>
                            <a:srgbClr val="000000"/>
                          </a:solidFill>
                          <a:latin typeface="Arial Narrow"/>
                        </a:rPr>
                        <a:t>Aktifitas</a:t>
                      </a:r>
                      <a:r>
                        <a:rPr lang="en-US" sz="1100" b="1" i="0" u="none" strike="noStrike" dirty="0">
                          <a:solidFill>
                            <a:srgbClr val="000000"/>
                          </a:solidFill>
                          <a:latin typeface="Arial Narrow"/>
                        </a:rPr>
                        <a:t> </a:t>
                      </a: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100" b="1" i="0" u="none" strike="noStrike" dirty="0" err="1">
                          <a:solidFill>
                            <a:srgbClr val="000000"/>
                          </a:solidFill>
                          <a:latin typeface="Arial Narrow"/>
                        </a:rPr>
                        <a:t>Ilustrasi</a:t>
                      </a:r>
                      <a:endParaRPr lang="en-US" sz="1100" b="1" i="0" u="none" strike="noStrike" dirty="0">
                        <a:solidFill>
                          <a:srgbClr val="000000"/>
                        </a:solidFill>
                        <a:latin typeface="Arial Narrow"/>
                      </a:endParaRP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latin typeface="Arial Narrow"/>
                        </a:rPr>
                        <a:t>Evaluasi</a:t>
                      </a:r>
                      <a:r>
                        <a:rPr lang="en-US" sz="1100" b="1" i="0" u="none" strike="noStrike" dirty="0">
                          <a:solidFill>
                            <a:srgbClr val="000000"/>
                          </a:solidFill>
                          <a:latin typeface="Arial Narrow"/>
                        </a:rPr>
                        <a:t> </a:t>
                      </a:r>
                      <a:r>
                        <a:rPr lang="en-US" sz="1100" b="1" i="0" u="none" strike="noStrike" dirty="0" err="1">
                          <a:solidFill>
                            <a:srgbClr val="000000"/>
                          </a:solidFill>
                          <a:latin typeface="Arial Narrow"/>
                        </a:rPr>
                        <a:t>Kegiatan</a:t>
                      </a:r>
                      <a:endParaRPr lang="en-US" sz="1100" b="1" i="0" u="none" strike="noStrike" dirty="0">
                        <a:solidFill>
                          <a:srgbClr val="000000"/>
                        </a:solidFill>
                        <a:latin typeface="Arial Narrow"/>
                      </a:endParaRP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err="1">
                          <a:solidFill>
                            <a:srgbClr val="000000"/>
                          </a:solidFill>
                          <a:latin typeface="Arial Narrow"/>
                        </a:rPr>
                        <a:t>Rencana</a:t>
                      </a:r>
                      <a:r>
                        <a:rPr lang="en-US" sz="1100" b="1" i="0" u="none" strike="noStrike" dirty="0">
                          <a:solidFill>
                            <a:srgbClr val="000000"/>
                          </a:solidFill>
                          <a:latin typeface="Arial Narrow"/>
                        </a:rPr>
                        <a:t> </a:t>
                      </a:r>
                      <a:r>
                        <a:rPr lang="en-US" sz="1100" b="1" i="0" u="none" strike="noStrike" dirty="0" err="1">
                          <a:solidFill>
                            <a:srgbClr val="000000"/>
                          </a:solidFill>
                          <a:latin typeface="Arial Narrow"/>
                        </a:rPr>
                        <a:t>Tindakan</a:t>
                      </a:r>
                      <a:endParaRPr lang="en-US" sz="1100" b="1" i="0" u="none" strike="noStrike" dirty="0">
                        <a:solidFill>
                          <a:srgbClr val="000000"/>
                        </a:solidFill>
                        <a:latin typeface="Arial Narrow"/>
                      </a:endParaRP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latin typeface="Arial Narrow"/>
                        </a:rPr>
                        <a:t>Due date</a:t>
                      </a: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latin typeface="Arial Narrow"/>
                        </a:rPr>
                        <a:t>PIC</a:t>
                      </a:r>
                    </a:p>
                  </a:txBody>
                  <a:tcPr marL="6176" marR="6176" marT="61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3954">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endParaRPr lang="en-US" sz="700" b="0" i="0" u="none" strike="noStrike" dirty="0">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700" b="0" i="0" u="none" strike="noStrike" dirty="0">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latin typeface="Arial Narrow"/>
                      </a:endParaRPr>
                    </a:p>
                  </a:txBody>
                  <a:tcPr marL="6176" marR="6176" marT="617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214305">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214305">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214305">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214305">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rgbClr val="000000"/>
                          </a:solidFill>
                          <a:latin typeface="Arial Narrow"/>
                        </a:rPr>
                        <a:t> </a:t>
                      </a:r>
                    </a:p>
                  </a:txBody>
                  <a:tcPr marL="6176" marR="6176" marT="617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0" name="TextBox 29"/>
          <p:cNvSpPr txBox="1"/>
          <p:nvPr/>
        </p:nvSpPr>
        <p:spPr>
          <a:xfrm>
            <a:off x="2244722" y="4033167"/>
            <a:ext cx="5318828" cy="461665"/>
          </a:xfrm>
          <a:prstGeom prst="rect">
            <a:avLst/>
          </a:prstGeom>
          <a:solidFill>
            <a:srgbClr val="FFFF00"/>
          </a:solidFill>
        </p:spPr>
        <p:txBody>
          <a:bodyPr wrap="none" rtlCol="0">
            <a:spAutoFit/>
          </a:bodyPr>
          <a:lstStyle/>
          <a:p>
            <a:pPr algn="ctr"/>
            <a:r>
              <a:rPr lang="en-US" dirty="0" err="1">
                <a:latin typeface="Arial Narrow" pitchFamily="34" charset="0"/>
              </a:rPr>
              <a:t>Simulasi</a:t>
            </a:r>
            <a:r>
              <a:rPr lang="en-US" dirty="0">
                <a:latin typeface="Arial Narrow" pitchFamily="34" charset="0"/>
              </a:rPr>
              <a:t> </a:t>
            </a:r>
            <a:r>
              <a:rPr lang="en-US" dirty="0" err="1">
                <a:latin typeface="Arial Narrow" pitchFamily="34" charset="0"/>
              </a:rPr>
              <a:t>Kesiapsiagaan</a:t>
            </a:r>
            <a:r>
              <a:rPr lang="en-US" dirty="0">
                <a:latin typeface="Arial Narrow" pitchFamily="34" charset="0"/>
              </a:rPr>
              <a:t> </a:t>
            </a:r>
            <a:r>
              <a:rPr lang="en-US" dirty="0" err="1">
                <a:latin typeface="Arial Narrow" pitchFamily="34" charset="0"/>
              </a:rPr>
              <a:t>dan</a:t>
            </a:r>
            <a:r>
              <a:rPr lang="en-US" dirty="0">
                <a:latin typeface="Arial Narrow" pitchFamily="34" charset="0"/>
              </a:rPr>
              <a:t> </a:t>
            </a:r>
            <a:r>
              <a:rPr lang="en-US" dirty="0" err="1">
                <a:latin typeface="Arial Narrow" pitchFamily="34" charset="0"/>
              </a:rPr>
              <a:t>Tanggap</a:t>
            </a:r>
            <a:r>
              <a:rPr lang="en-US" dirty="0">
                <a:latin typeface="Arial Narrow" pitchFamily="34" charset="0"/>
              </a:rPr>
              <a:t> </a:t>
            </a:r>
            <a:r>
              <a:rPr lang="en-US" dirty="0" err="1">
                <a:latin typeface="Arial Narrow" pitchFamily="34" charset="0"/>
              </a:rPr>
              <a:t>Darurat</a:t>
            </a:r>
            <a:endParaRPr lang="en-US" dirty="0">
              <a:latin typeface="Arial Narrow" pitchFamily="34" charset="0"/>
            </a:endParaRPr>
          </a:p>
        </p:txBody>
      </p:sp>
      <p:sp>
        <p:nvSpPr>
          <p:cNvPr id="11" name="Rectangle 10"/>
          <p:cNvSpPr/>
          <p:nvPr/>
        </p:nvSpPr>
        <p:spPr>
          <a:xfrm>
            <a:off x="0" y="-1"/>
            <a:ext cx="5314949" cy="415221"/>
          </a:xfrm>
          <a:prstGeom prst="rect">
            <a:avLst/>
          </a:prstGeom>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8.2 </a:t>
            </a:r>
            <a:r>
              <a:rPr lang="en-US" sz="2000" b="1" dirty="0" err="1">
                <a:solidFill>
                  <a:schemeClr val="bg1"/>
                </a:solidFill>
                <a:latin typeface="Arial Narrow" pitchFamily="34" charset="0"/>
              </a:rPr>
              <a:t>Kesiagaan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dan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Tanggap</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Darurat</a:t>
            </a:r>
            <a:endParaRPr lang="en-US" sz="2000" b="1" dirty="0">
              <a:solidFill>
                <a:schemeClr val="bg1"/>
              </a:solidFill>
              <a:latin typeface="Arial Narrow" pitchFamily="34" charset="0"/>
            </a:endParaRPr>
          </a:p>
        </p:txBody>
      </p:sp>
      <p:sp>
        <p:nvSpPr>
          <p:cNvPr id="12" name="Half Frame 11"/>
          <p:cNvSpPr/>
          <p:nvPr/>
        </p:nvSpPr>
        <p:spPr>
          <a:xfrm rot="7845393">
            <a:off x="8944482" y="57777"/>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Half Frame 12"/>
          <p:cNvSpPr/>
          <p:nvPr/>
        </p:nvSpPr>
        <p:spPr>
          <a:xfrm rot="7845393">
            <a:off x="9126862" y="54340"/>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lf Frame 13"/>
          <p:cNvSpPr/>
          <p:nvPr/>
        </p:nvSpPr>
        <p:spPr>
          <a:xfrm rot="7845393">
            <a:off x="9309242" y="50903"/>
            <a:ext cx="295610" cy="312156"/>
          </a:xfrm>
          <a:prstGeom prst="halfFram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p:cNvCxnSpPr/>
          <p:nvPr/>
        </p:nvCxnSpPr>
        <p:spPr>
          <a:xfrm>
            <a:off x="5553075" y="209862"/>
            <a:ext cx="3429420" cy="0"/>
          </a:xfrm>
          <a:prstGeom prst="line">
            <a:avLst/>
          </a:prstGeom>
          <a:ln>
            <a:solidFill>
              <a:schemeClr val="accent2">
                <a:lumMod val="75000"/>
              </a:schemeClr>
            </a:solidFill>
          </a:ln>
        </p:spPr>
        <p:style>
          <a:lnRef idx="3">
            <a:schemeClr val="accent5"/>
          </a:lnRef>
          <a:fillRef idx="0">
            <a:schemeClr val="accent5"/>
          </a:fillRef>
          <a:effectRef idx="2">
            <a:schemeClr val="accent5"/>
          </a:effectRef>
          <a:fontRef idx="minor">
            <a:schemeClr val="tx1"/>
          </a:fontRef>
        </p:style>
      </p:cxnSp>
      <p:pic>
        <p:nvPicPr>
          <p:cNvPr id="16" name="Picture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8256" y="1656068"/>
            <a:ext cx="3231759" cy="2171742"/>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6666"/>
          <a:stretch/>
        </p:blipFill>
        <p:spPr>
          <a:xfrm>
            <a:off x="3405186" y="790574"/>
            <a:ext cx="6500813" cy="6067425"/>
          </a:xfrm>
          <a:prstGeom prst="rect">
            <a:avLst/>
          </a:prstGeom>
        </p:spPr>
      </p:pic>
      <p:sp>
        <p:nvSpPr>
          <p:cNvPr id="3" name="Rectangle 2"/>
          <p:cNvSpPr/>
          <p:nvPr/>
        </p:nvSpPr>
        <p:spPr>
          <a:xfrm>
            <a:off x="159619" y="0"/>
            <a:ext cx="5205272" cy="923330"/>
          </a:xfrm>
          <a:prstGeom prst="rect">
            <a:avLst/>
          </a:prstGeom>
          <a:noFill/>
        </p:spPr>
        <p:txBody>
          <a:bodyPr wrap="none" lIns="91440" tIns="45720" rIns="91440" bIns="45720">
            <a:spAutoFit/>
          </a:bodyPr>
          <a:lstStyle/>
          <a:p>
            <a:pPr algn="ctr"/>
            <a:r>
              <a:rPr lang="en-US" sz="5400" b="1" cap="none" spc="0" dirty="0" err="1">
                <a:ln w="22225">
                  <a:solidFill>
                    <a:schemeClr val="accent1">
                      <a:lumMod val="75000"/>
                    </a:schemeClr>
                  </a:solidFill>
                  <a:prstDash val="solid"/>
                </a:ln>
                <a:solidFill>
                  <a:srgbClr val="00B0F0"/>
                </a:solidFill>
                <a:effectLst/>
              </a:rPr>
              <a:t>Evaluasi</a:t>
            </a:r>
            <a:r>
              <a:rPr lang="en-US" sz="5400" b="1" cap="none" spc="0" dirty="0">
                <a:ln w="22225">
                  <a:solidFill>
                    <a:schemeClr val="accent1">
                      <a:lumMod val="75000"/>
                    </a:schemeClr>
                  </a:solidFill>
                  <a:prstDash val="solid"/>
                </a:ln>
                <a:solidFill>
                  <a:srgbClr val="00B0F0"/>
                </a:solidFill>
                <a:effectLst/>
              </a:rPr>
              <a:t> </a:t>
            </a:r>
            <a:r>
              <a:rPr lang="en-US" sz="5400" b="1" cap="none" spc="0" dirty="0" err="1">
                <a:ln w="22225">
                  <a:solidFill>
                    <a:schemeClr val="accent1">
                      <a:lumMod val="75000"/>
                    </a:schemeClr>
                  </a:solidFill>
                  <a:prstDash val="solid"/>
                </a:ln>
                <a:solidFill>
                  <a:srgbClr val="00B0F0"/>
                </a:solidFill>
                <a:effectLst/>
              </a:rPr>
              <a:t>Kinerja</a:t>
            </a:r>
            <a:endParaRPr lang="en-US" sz="5400" b="1" cap="none" spc="0" dirty="0">
              <a:ln w="22225">
                <a:solidFill>
                  <a:schemeClr val="accent1">
                    <a:lumMod val="75000"/>
                  </a:schemeClr>
                </a:solidFill>
                <a:prstDash val="solid"/>
              </a:ln>
              <a:solidFill>
                <a:srgbClr val="00B0F0"/>
              </a:solidFill>
              <a:effectLs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8675" y="144889"/>
            <a:ext cx="1291701" cy="556424"/>
          </a:xfrm>
          <a:prstGeom prst="rect">
            <a:avLst/>
          </a:prstGeom>
        </p:spPr>
      </p:pic>
      <p:graphicFrame>
        <p:nvGraphicFramePr>
          <p:cNvPr id="6" name="Diagram 5"/>
          <p:cNvGraphicFramePr/>
          <p:nvPr>
            <p:extLst>
              <p:ext uri="{D42A27DB-BD31-4B8C-83A1-F6EECF244321}">
                <p14:modId xmlns:p14="http://schemas.microsoft.com/office/powerpoint/2010/main" val="810409399"/>
              </p:ext>
            </p:extLst>
          </p:nvPr>
        </p:nvGraphicFramePr>
        <p:xfrm>
          <a:off x="-127000" y="90785"/>
          <a:ext cx="6604000" cy="4402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p:cNvSpPr>
            <a:spLocks noGrp="1"/>
          </p:cNvSpPr>
          <p:nvPr>
            <p:ph type="ftr" sz="quarter" idx="11"/>
          </p:nvPr>
        </p:nvSpPr>
        <p:spPr/>
        <p:txBody>
          <a:bodyPr/>
          <a:lstStyle/>
          <a:p>
            <a:r>
              <a:rPr lang="en-US"/>
              <a:t>ISO 14001:2015 2/Rev 01 © Copyright, Sentral Sistem, Okt 2016</a:t>
            </a:r>
          </a:p>
        </p:txBody>
      </p:sp>
      <p:sp>
        <p:nvSpPr>
          <p:cNvPr id="7" name="Slide Number Placeholder 6"/>
          <p:cNvSpPr>
            <a:spLocks noGrp="1"/>
          </p:cNvSpPr>
          <p:nvPr>
            <p:ph type="sldNum" sz="quarter" idx="12"/>
          </p:nvPr>
        </p:nvSpPr>
        <p:spPr/>
        <p:txBody>
          <a:bodyPr/>
          <a:lstStyle/>
          <a:p>
            <a:pPr>
              <a:defRPr/>
            </a:pPr>
            <a:fld id="{14C58FF4-4421-46F2-BA16-9CFA3F5CEE47}" type="slidenum">
              <a:rPr lang="en-US" smtClean="0"/>
              <a:pPr>
                <a:defRPr/>
              </a:pPr>
              <a:t>51</a:t>
            </a:fld>
            <a:endParaRPr lang="en-US"/>
          </a:p>
        </p:txBody>
      </p:sp>
    </p:spTree>
    <p:extLst>
      <p:ext uri="{BB962C8B-B14F-4D97-AF65-F5344CB8AC3E}">
        <p14:creationId xmlns:p14="http://schemas.microsoft.com/office/powerpoint/2010/main" val="462023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Rectangle 33"/>
          <p:cNvSpPr/>
          <p:nvPr/>
        </p:nvSpPr>
        <p:spPr>
          <a:xfrm>
            <a:off x="0" y="-1"/>
            <a:ext cx="5475625" cy="415221"/>
          </a:xfrm>
          <a:prstGeom prst="rect">
            <a:avLst/>
          </a:prstGeom>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9.1 </a:t>
            </a:r>
            <a:r>
              <a:rPr lang="en-US" sz="2000" b="1" dirty="0" err="1">
                <a:solidFill>
                  <a:schemeClr val="bg1"/>
                </a:solidFill>
                <a:latin typeface="Arial Narrow" pitchFamily="34" charset="0"/>
              </a:rPr>
              <a:t>Pemantauan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Pengukuran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Analisis</a:t>
            </a:r>
            <a:r>
              <a:rPr lang="en-US" sz="2000" b="1" dirty="0">
                <a:solidFill>
                  <a:schemeClr val="bg1"/>
                </a:solidFill>
                <a:latin typeface="Arial Narrow" pitchFamily="34" charset="0"/>
              </a:rPr>
              <a:t> &amp; </a:t>
            </a:r>
            <a:r>
              <a:rPr lang="en-US" sz="2000" b="1" dirty="0" err="1">
                <a:solidFill>
                  <a:schemeClr val="bg1"/>
                </a:solidFill>
                <a:latin typeface="Arial Narrow" pitchFamily="34" charset="0"/>
              </a:rPr>
              <a:t>Evaluasi</a:t>
            </a:r>
            <a:r>
              <a:rPr lang="en-US" sz="2000" b="1" dirty="0">
                <a:solidFill>
                  <a:schemeClr val="bg1"/>
                </a:solidFill>
                <a:latin typeface="Arial Narrow" pitchFamily="34" charset="0"/>
              </a:rPr>
              <a:t> </a:t>
            </a:r>
          </a:p>
        </p:txBody>
      </p:sp>
      <p:sp>
        <p:nvSpPr>
          <p:cNvPr id="35" name="Half Frame 34"/>
          <p:cNvSpPr/>
          <p:nvPr/>
        </p:nvSpPr>
        <p:spPr>
          <a:xfrm rot="7845393">
            <a:off x="8944482" y="57777"/>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Half Frame 35"/>
          <p:cNvSpPr/>
          <p:nvPr/>
        </p:nvSpPr>
        <p:spPr>
          <a:xfrm rot="7845393">
            <a:off x="9126862" y="54340"/>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Half Frame 36"/>
          <p:cNvSpPr/>
          <p:nvPr/>
        </p:nvSpPr>
        <p:spPr>
          <a:xfrm rot="7845393">
            <a:off x="9309242" y="50903"/>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p:nvCxnSpPr>
        <p:spPr>
          <a:xfrm>
            <a:off x="5668084" y="209862"/>
            <a:ext cx="3314411" cy="0"/>
          </a:xfrm>
          <a:prstGeom prst="line">
            <a:avLst/>
          </a:prstGeom>
          <a:ln>
            <a:solidFill>
              <a:srgbClr val="7030A0"/>
            </a:solidFill>
          </a:ln>
        </p:spPr>
        <p:style>
          <a:lnRef idx="3">
            <a:schemeClr val="accent5"/>
          </a:lnRef>
          <a:fillRef idx="0">
            <a:schemeClr val="accent5"/>
          </a:fillRef>
          <a:effectRef idx="2">
            <a:schemeClr val="accent5"/>
          </a:effectRef>
          <a:fontRef idx="minor">
            <a:schemeClr val="tx1"/>
          </a:fontRef>
        </p:style>
      </p:cxnSp>
      <p:sp>
        <p:nvSpPr>
          <p:cNvPr id="39" name="Rectangle 38"/>
          <p:cNvSpPr/>
          <p:nvPr/>
        </p:nvSpPr>
        <p:spPr>
          <a:xfrm>
            <a:off x="181784" y="625083"/>
            <a:ext cx="8695781" cy="707886"/>
          </a:xfrm>
          <a:prstGeom prst="rect">
            <a:avLst/>
          </a:prstGeom>
          <a:ln w="19050">
            <a:solidFill>
              <a:srgbClr val="FFC000"/>
            </a:solidFill>
            <a:prstDash val="dash"/>
          </a:ln>
        </p:spPr>
        <p:txBody>
          <a:bodyPr wrap="square">
            <a:spAutoFit/>
          </a:bodyPr>
          <a:lstStyle/>
          <a:p>
            <a:r>
              <a:rPr lang="en-US" sz="2000" dirty="0" err="1">
                <a:latin typeface="Arial Narrow" pitchFamily="34" charset="0"/>
              </a:rPr>
              <a:t>Organisasi</a:t>
            </a:r>
            <a:r>
              <a:rPr lang="en-US" sz="2000" dirty="0">
                <a:latin typeface="Arial Narrow" pitchFamily="34" charset="0"/>
              </a:rPr>
              <a:t> </a:t>
            </a:r>
            <a:r>
              <a:rPr lang="en-US" sz="2000" dirty="0" err="1">
                <a:latin typeface="Arial Narrow" pitchFamily="34" charset="0"/>
              </a:rPr>
              <a:t>harus</a:t>
            </a:r>
            <a:r>
              <a:rPr lang="en-US" sz="2000" dirty="0">
                <a:latin typeface="Arial Narrow" pitchFamily="34" charset="0"/>
              </a:rPr>
              <a:t> </a:t>
            </a:r>
            <a:r>
              <a:rPr lang="en-US" sz="2000" dirty="0" err="1">
                <a:latin typeface="Arial Narrow" pitchFamily="34" charset="0"/>
              </a:rPr>
              <a:t>memantau</a:t>
            </a:r>
            <a:r>
              <a:rPr lang="en-US" sz="2000" dirty="0">
                <a:latin typeface="Arial Narrow" pitchFamily="34" charset="0"/>
              </a:rPr>
              <a:t>, </a:t>
            </a:r>
            <a:r>
              <a:rPr lang="en-US" sz="2000" dirty="0" err="1">
                <a:latin typeface="Arial Narrow" pitchFamily="34" charset="0"/>
              </a:rPr>
              <a:t>mengukur</a:t>
            </a:r>
            <a:r>
              <a:rPr lang="en-US" sz="2000" dirty="0">
                <a:latin typeface="Arial Narrow" pitchFamily="34" charset="0"/>
              </a:rPr>
              <a:t>, </a:t>
            </a:r>
            <a:r>
              <a:rPr lang="en-US" sz="2000" dirty="0" err="1">
                <a:latin typeface="Arial Narrow" pitchFamily="34" charset="0"/>
              </a:rPr>
              <a:t>menganalisis</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mengevaluasi</a:t>
            </a:r>
            <a:r>
              <a:rPr lang="en-US" sz="2000" dirty="0">
                <a:latin typeface="Arial Narrow" pitchFamily="34" charset="0"/>
              </a:rPr>
              <a:t> </a:t>
            </a:r>
            <a:r>
              <a:rPr lang="en-US" sz="2000" dirty="0" err="1">
                <a:latin typeface="Arial Narrow" pitchFamily="34" charset="0"/>
              </a:rPr>
              <a:t>kinerja</a:t>
            </a:r>
            <a:r>
              <a:rPr lang="en-US" sz="2000" dirty="0">
                <a:latin typeface="Arial Narrow" pitchFamily="34" charset="0"/>
              </a:rPr>
              <a:t> </a:t>
            </a:r>
            <a:r>
              <a:rPr lang="en-US" sz="2000" dirty="0" err="1">
                <a:latin typeface="Arial Narrow" pitchFamily="34" charset="0"/>
              </a:rPr>
              <a:t>lingkungan</a:t>
            </a:r>
            <a:r>
              <a:rPr lang="en-US" sz="2000" dirty="0">
                <a:latin typeface="Arial Narrow" pitchFamily="34" charset="0"/>
              </a:rPr>
              <a:t> </a:t>
            </a:r>
            <a:r>
              <a:rPr lang="en-US" sz="2000" dirty="0" err="1">
                <a:latin typeface="Arial Narrow" pitchFamily="34" charset="0"/>
              </a:rPr>
              <a:t>organisasi</a:t>
            </a:r>
            <a:r>
              <a:rPr lang="en-US" sz="2000" dirty="0">
                <a:latin typeface="Arial Narrow" pitchFamily="34" charset="0"/>
              </a:rPr>
              <a:t>.</a:t>
            </a:r>
          </a:p>
        </p:txBody>
      </p:sp>
      <p:sp>
        <p:nvSpPr>
          <p:cNvPr id="48" name="Flowchart: Process 47"/>
          <p:cNvSpPr/>
          <p:nvPr/>
        </p:nvSpPr>
        <p:spPr>
          <a:xfrm>
            <a:off x="181784" y="1530341"/>
            <a:ext cx="4123516" cy="662949"/>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rPr>
              <a:t>Menentukan</a:t>
            </a:r>
            <a:r>
              <a:rPr lang="en-US" sz="1600" dirty="0">
                <a:solidFill>
                  <a:schemeClr val="tx1"/>
                </a:solidFill>
              </a:rPr>
              <a:t> </a:t>
            </a:r>
            <a:r>
              <a:rPr lang="en-US" sz="1600" dirty="0" err="1">
                <a:solidFill>
                  <a:schemeClr val="tx1"/>
                </a:solidFill>
              </a:rPr>
              <a:t>apa</a:t>
            </a:r>
            <a:r>
              <a:rPr lang="en-US" sz="1600" dirty="0">
                <a:solidFill>
                  <a:schemeClr val="tx1"/>
                </a:solidFill>
              </a:rPr>
              <a:t> yang </a:t>
            </a:r>
            <a:r>
              <a:rPr lang="en-US" sz="1600" dirty="0" err="1">
                <a:solidFill>
                  <a:schemeClr val="tx1"/>
                </a:solidFill>
              </a:rPr>
              <a:t>perlu</a:t>
            </a:r>
            <a:r>
              <a:rPr lang="en-US" sz="1600" dirty="0">
                <a:solidFill>
                  <a:schemeClr val="tx1"/>
                </a:solidFill>
              </a:rPr>
              <a:t> </a:t>
            </a:r>
            <a:r>
              <a:rPr lang="en-US" sz="1600" dirty="0" err="1">
                <a:solidFill>
                  <a:schemeClr val="tx1"/>
                </a:solidFill>
              </a:rPr>
              <a:t>dipantau</a:t>
            </a:r>
            <a:r>
              <a:rPr lang="en-US" sz="1600" dirty="0">
                <a:solidFill>
                  <a:schemeClr val="tx1"/>
                </a:solidFill>
              </a:rPr>
              <a:t> </a:t>
            </a:r>
            <a:r>
              <a:rPr lang="en-US" sz="1600" dirty="0" err="1">
                <a:solidFill>
                  <a:schemeClr val="tx1"/>
                </a:solidFill>
              </a:rPr>
              <a:t>dan</a:t>
            </a:r>
            <a:r>
              <a:rPr lang="en-US" sz="1600" dirty="0">
                <a:solidFill>
                  <a:schemeClr val="tx1"/>
                </a:solidFill>
              </a:rPr>
              <a:t> </a:t>
            </a:r>
            <a:r>
              <a:rPr lang="en-US" sz="1600" dirty="0" err="1">
                <a:solidFill>
                  <a:schemeClr val="tx1"/>
                </a:solidFill>
              </a:rPr>
              <a:t>diukur</a:t>
            </a:r>
            <a:endParaRPr lang="en-US" sz="1600" dirty="0">
              <a:solidFill>
                <a:schemeClr val="tx1"/>
              </a:solidFill>
            </a:endParaRPr>
          </a:p>
        </p:txBody>
      </p:sp>
      <p:cxnSp>
        <p:nvCxnSpPr>
          <p:cNvPr id="52" name="Shape 78"/>
          <p:cNvCxnSpPr/>
          <p:nvPr/>
        </p:nvCxnSpPr>
        <p:spPr>
          <a:xfrm flipH="1">
            <a:off x="3710629" y="2771775"/>
            <a:ext cx="4573" cy="28224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Flowchart: Process 54"/>
          <p:cNvSpPr/>
          <p:nvPr/>
        </p:nvSpPr>
        <p:spPr>
          <a:xfrm>
            <a:off x="181784" y="2505075"/>
            <a:ext cx="4123516" cy="1171575"/>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rPr>
              <a:t>Metode</a:t>
            </a:r>
            <a:r>
              <a:rPr lang="en-US" sz="1600" dirty="0">
                <a:solidFill>
                  <a:schemeClr val="tx1"/>
                </a:solidFill>
              </a:rPr>
              <a:t> </a:t>
            </a:r>
            <a:r>
              <a:rPr lang="en-US" sz="1600" dirty="0" err="1">
                <a:solidFill>
                  <a:schemeClr val="tx1"/>
                </a:solidFill>
              </a:rPr>
              <a:t>untuk</a:t>
            </a:r>
            <a:r>
              <a:rPr lang="en-US" sz="1600" dirty="0">
                <a:solidFill>
                  <a:schemeClr val="tx1"/>
                </a:solidFill>
              </a:rPr>
              <a:t> </a:t>
            </a:r>
            <a:r>
              <a:rPr lang="en-US" sz="1600" dirty="0" err="1">
                <a:solidFill>
                  <a:schemeClr val="tx1"/>
                </a:solidFill>
              </a:rPr>
              <a:t>memantau</a:t>
            </a:r>
            <a:r>
              <a:rPr lang="en-US" sz="1600" dirty="0">
                <a:solidFill>
                  <a:schemeClr val="tx1"/>
                </a:solidFill>
              </a:rPr>
              <a:t>, </a:t>
            </a:r>
            <a:r>
              <a:rPr lang="en-US" sz="1600" dirty="0" err="1">
                <a:solidFill>
                  <a:schemeClr val="tx1"/>
                </a:solidFill>
              </a:rPr>
              <a:t>mengukur</a:t>
            </a:r>
            <a:r>
              <a:rPr lang="en-US" sz="1600" dirty="0">
                <a:solidFill>
                  <a:schemeClr val="tx1"/>
                </a:solidFill>
              </a:rPr>
              <a:t>, </a:t>
            </a:r>
            <a:r>
              <a:rPr lang="en-US" sz="1600" dirty="0" err="1">
                <a:solidFill>
                  <a:schemeClr val="tx1"/>
                </a:solidFill>
              </a:rPr>
              <a:t>menganalisis</a:t>
            </a:r>
            <a:r>
              <a:rPr lang="en-US" sz="1600" dirty="0">
                <a:solidFill>
                  <a:schemeClr val="tx1"/>
                </a:solidFill>
              </a:rPr>
              <a:t> </a:t>
            </a:r>
            <a:r>
              <a:rPr lang="en-US" sz="1600" dirty="0" err="1">
                <a:solidFill>
                  <a:schemeClr val="tx1"/>
                </a:solidFill>
              </a:rPr>
              <a:t>dan</a:t>
            </a:r>
            <a:r>
              <a:rPr lang="en-US" sz="1600" dirty="0">
                <a:solidFill>
                  <a:schemeClr val="tx1"/>
                </a:solidFill>
              </a:rPr>
              <a:t> </a:t>
            </a:r>
            <a:r>
              <a:rPr lang="en-US" sz="1600" dirty="0" err="1">
                <a:solidFill>
                  <a:schemeClr val="tx1"/>
                </a:solidFill>
              </a:rPr>
              <a:t>evaluasi</a:t>
            </a:r>
            <a:r>
              <a:rPr lang="en-US" sz="1600" dirty="0">
                <a:solidFill>
                  <a:schemeClr val="tx1"/>
                </a:solidFill>
              </a:rPr>
              <a:t> </a:t>
            </a:r>
            <a:r>
              <a:rPr lang="en-US" sz="1600" dirty="0" err="1">
                <a:solidFill>
                  <a:schemeClr val="tx1"/>
                </a:solidFill>
              </a:rPr>
              <a:t>jika</a:t>
            </a:r>
            <a:r>
              <a:rPr lang="en-US" sz="1600" dirty="0">
                <a:solidFill>
                  <a:schemeClr val="tx1"/>
                </a:solidFill>
              </a:rPr>
              <a:t> </a:t>
            </a:r>
            <a:r>
              <a:rPr lang="en-US" sz="1600" dirty="0" err="1">
                <a:solidFill>
                  <a:schemeClr val="tx1"/>
                </a:solidFill>
              </a:rPr>
              <a:t>dapat</a:t>
            </a:r>
            <a:r>
              <a:rPr lang="en-US" sz="1600" dirty="0">
                <a:solidFill>
                  <a:schemeClr val="tx1"/>
                </a:solidFill>
              </a:rPr>
              <a:t> </a:t>
            </a:r>
            <a:r>
              <a:rPr lang="en-US" sz="1600" dirty="0" err="1">
                <a:solidFill>
                  <a:schemeClr val="tx1"/>
                </a:solidFill>
              </a:rPr>
              <a:t>diberlakukan</a:t>
            </a:r>
            <a:r>
              <a:rPr lang="en-US" sz="1600" dirty="0">
                <a:solidFill>
                  <a:schemeClr val="tx1"/>
                </a:solidFill>
              </a:rPr>
              <a:t> </a:t>
            </a:r>
            <a:r>
              <a:rPr lang="en-US" sz="1600" dirty="0" err="1">
                <a:solidFill>
                  <a:schemeClr val="tx1"/>
                </a:solidFill>
              </a:rPr>
              <a:t>untuk</a:t>
            </a:r>
            <a:r>
              <a:rPr lang="en-US" sz="1600" dirty="0">
                <a:solidFill>
                  <a:schemeClr val="tx1"/>
                </a:solidFill>
              </a:rPr>
              <a:t> </a:t>
            </a:r>
            <a:r>
              <a:rPr lang="en-US" sz="1600" dirty="0" err="1">
                <a:solidFill>
                  <a:schemeClr val="tx1"/>
                </a:solidFill>
              </a:rPr>
              <a:t>memastikan</a:t>
            </a:r>
            <a:r>
              <a:rPr lang="en-US" sz="1600" dirty="0">
                <a:solidFill>
                  <a:schemeClr val="tx1"/>
                </a:solidFill>
              </a:rPr>
              <a:t> </a:t>
            </a:r>
            <a:r>
              <a:rPr lang="en-US" sz="1600" dirty="0" err="1">
                <a:solidFill>
                  <a:schemeClr val="tx1"/>
                </a:solidFill>
              </a:rPr>
              <a:t>keabsahan</a:t>
            </a:r>
            <a:r>
              <a:rPr lang="en-US" sz="1600" dirty="0">
                <a:solidFill>
                  <a:schemeClr val="tx1"/>
                </a:solidFill>
              </a:rPr>
              <a:t> </a:t>
            </a:r>
            <a:r>
              <a:rPr lang="en-US" sz="1600" dirty="0" err="1">
                <a:solidFill>
                  <a:schemeClr val="tx1"/>
                </a:solidFill>
              </a:rPr>
              <a:t>hasil</a:t>
            </a:r>
            <a:endParaRPr lang="en-US" sz="1600" dirty="0">
              <a:solidFill>
                <a:schemeClr val="tx1"/>
              </a:solidFill>
            </a:endParaRPr>
          </a:p>
        </p:txBody>
      </p:sp>
      <p:sp>
        <p:nvSpPr>
          <p:cNvPr id="61" name="Flowchart: Process 60"/>
          <p:cNvSpPr/>
          <p:nvPr/>
        </p:nvSpPr>
        <p:spPr>
          <a:xfrm>
            <a:off x="181784" y="3943351"/>
            <a:ext cx="4123516" cy="1047750"/>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rPr>
              <a:t>Kriteria</a:t>
            </a:r>
            <a:r>
              <a:rPr lang="en-US" sz="1600" dirty="0">
                <a:solidFill>
                  <a:schemeClr val="tx1"/>
                </a:solidFill>
              </a:rPr>
              <a:t> yang </a:t>
            </a:r>
            <a:r>
              <a:rPr lang="en-US" sz="1600" dirty="0" err="1">
                <a:solidFill>
                  <a:schemeClr val="tx1"/>
                </a:solidFill>
              </a:rPr>
              <a:t>akan</a:t>
            </a:r>
            <a:r>
              <a:rPr lang="en-US" sz="1600" dirty="0">
                <a:solidFill>
                  <a:schemeClr val="tx1"/>
                </a:solidFill>
              </a:rPr>
              <a:t> </a:t>
            </a:r>
            <a:r>
              <a:rPr lang="en-US" sz="1600" dirty="0" err="1">
                <a:solidFill>
                  <a:schemeClr val="tx1"/>
                </a:solidFill>
              </a:rPr>
              <a:t>digunakan</a:t>
            </a:r>
            <a:r>
              <a:rPr lang="en-US" sz="1600" dirty="0">
                <a:solidFill>
                  <a:schemeClr val="tx1"/>
                </a:solidFill>
              </a:rPr>
              <a:t> </a:t>
            </a:r>
            <a:r>
              <a:rPr lang="en-US" sz="1600" dirty="0" err="1">
                <a:solidFill>
                  <a:schemeClr val="tx1"/>
                </a:solidFill>
              </a:rPr>
              <a:t>oleh</a:t>
            </a:r>
            <a:r>
              <a:rPr lang="en-US" sz="1600" dirty="0">
                <a:solidFill>
                  <a:schemeClr val="tx1"/>
                </a:solidFill>
              </a:rPr>
              <a:t> </a:t>
            </a:r>
            <a:r>
              <a:rPr lang="en-US" sz="1600" dirty="0" err="1">
                <a:solidFill>
                  <a:schemeClr val="tx1"/>
                </a:solidFill>
              </a:rPr>
              <a:t>organisasi</a:t>
            </a:r>
            <a:r>
              <a:rPr lang="en-US" sz="1600" dirty="0">
                <a:solidFill>
                  <a:schemeClr val="tx1"/>
                </a:solidFill>
              </a:rPr>
              <a:t> </a:t>
            </a:r>
            <a:r>
              <a:rPr lang="en-US" sz="1600" dirty="0" err="1">
                <a:solidFill>
                  <a:schemeClr val="tx1"/>
                </a:solidFill>
              </a:rPr>
              <a:t>untuk</a:t>
            </a:r>
            <a:r>
              <a:rPr lang="en-US" sz="1600" dirty="0">
                <a:solidFill>
                  <a:schemeClr val="tx1"/>
                </a:solidFill>
              </a:rPr>
              <a:t> </a:t>
            </a:r>
            <a:r>
              <a:rPr lang="en-US" sz="1600" dirty="0" err="1">
                <a:solidFill>
                  <a:schemeClr val="tx1"/>
                </a:solidFill>
              </a:rPr>
              <a:t>mengevaluasi</a:t>
            </a:r>
            <a:r>
              <a:rPr lang="en-US" sz="1600" dirty="0">
                <a:solidFill>
                  <a:schemeClr val="tx1"/>
                </a:solidFill>
              </a:rPr>
              <a:t> </a:t>
            </a:r>
            <a:r>
              <a:rPr lang="en-US" sz="1600" dirty="0" err="1">
                <a:solidFill>
                  <a:schemeClr val="tx1"/>
                </a:solidFill>
              </a:rPr>
              <a:t>kinerja</a:t>
            </a:r>
            <a:r>
              <a:rPr lang="en-US" sz="1600" dirty="0">
                <a:solidFill>
                  <a:schemeClr val="tx1"/>
                </a:solidFill>
              </a:rPr>
              <a:t> </a:t>
            </a:r>
            <a:r>
              <a:rPr lang="en-US" sz="1600" dirty="0" err="1">
                <a:solidFill>
                  <a:schemeClr val="tx1"/>
                </a:solidFill>
              </a:rPr>
              <a:t>lingkungannya</a:t>
            </a:r>
            <a:r>
              <a:rPr lang="en-US" sz="1600" dirty="0">
                <a:solidFill>
                  <a:schemeClr val="tx1"/>
                </a:solidFill>
              </a:rPr>
              <a:t> </a:t>
            </a:r>
            <a:r>
              <a:rPr lang="en-US" sz="1600" dirty="0" err="1">
                <a:solidFill>
                  <a:schemeClr val="tx1"/>
                </a:solidFill>
              </a:rPr>
              <a:t>dan</a:t>
            </a:r>
            <a:r>
              <a:rPr lang="en-US" sz="1600" dirty="0">
                <a:solidFill>
                  <a:schemeClr val="tx1"/>
                </a:solidFill>
              </a:rPr>
              <a:t> </a:t>
            </a:r>
            <a:r>
              <a:rPr lang="en-US" sz="1600" dirty="0" err="1">
                <a:solidFill>
                  <a:schemeClr val="tx1"/>
                </a:solidFill>
              </a:rPr>
              <a:t>indikator</a:t>
            </a:r>
            <a:r>
              <a:rPr lang="en-US" sz="1600" dirty="0">
                <a:solidFill>
                  <a:schemeClr val="tx1"/>
                </a:solidFill>
              </a:rPr>
              <a:t> yang </a:t>
            </a:r>
            <a:r>
              <a:rPr lang="en-US" sz="1600" dirty="0" err="1">
                <a:solidFill>
                  <a:schemeClr val="tx1"/>
                </a:solidFill>
              </a:rPr>
              <a:t>sesuai</a:t>
            </a:r>
            <a:endParaRPr lang="en-US" sz="1600" dirty="0">
              <a:solidFill>
                <a:schemeClr val="tx1"/>
              </a:solidFill>
            </a:endParaRPr>
          </a:p>
        </p:txBody>
      </p:sp>
      <p:sp>
        <p:nvSpPr>
          <p:cNvPr id="62" name="Flowchart: Process 61"/>
          <p:cNvSpPr/>
          <p:nvPr/>
        </p:nvSpPr>
        <p:spPr>
          <a:xfrm>
            <a:off x="181784" y="5257802"/>
            <a:ext cx="4123516" cy="790573"/>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rPr>
              <a:t>Kapan</a:t>
            </a:r>
            <a:r>
              <a:rPr lang="en-US" sz="1600" dirty="0">
                <a:solidFill>
                  <a:schemeClr val="tx1"/>
                </a:solidFill>
              </a:rPr>
              <a:t> </a:t>
            </a:r>
            <a:r>
              <a:rPr lang="en-US" sz="1600" dirty="0" err="1">
                <a:solidFill>
                  <a:schemeClr val="tx1"/>
                </a:solidFill>
              </a:rPr>
              <a:t>pemantauan</a:t>
            </a:r>
            <a:r>
              <a:rPr lang="en-US" sz="1600" dirty="0">
                <a:solidFill>
                  <a:schemeClr val="tx1"/>
                </a:solidFill>
              </a:rPr>
              <a:t>, </a:t>
            </a:r>
            <a:r>
              <a:rPr lang="en-US" sz="1600" dirty="0" err="1">
                <a:solidFill>
                  <a:schemeClr val="tx1"/>
                </a:solidFill>
              </a:rPr>
              <a:t>pengukuran</a:t>
            </a:r>
            <a:r>
              <a:rPr lang="en-US" sz="1600" dirty="0">
                <a:solidFill>
                  <a:schemeClr val="tx1"/>
                </a:solidFill>
              </a:rPr>
              <a:t> </a:t>
            </a:r>
            <a:r>
              <a:rPr lang="en-US" sz="1600" dirty="0" err="1">
                <a:solidFill>
                  <a:schemeClr val="tx1"/>
                </a:solidFill>
              </a:rPr>
              <a:t>dan</a:t>
            </a:r>
            <a:r>
              <a:rPr lang="en-US" sz="1600" dirty="0">
                <a:solidFill>
                  <a:schemeClr val="tx1"/>
                </a:solidFill>
              </a:rPr>
              <a:t> </a:t>
            </a:r>
            <a:r>
              <a:rPr lang="en-US" sz="1600" dirty="0" err="1">
                <a:solidFill>
                  <a:schemeClr val="tx1"/>
                </a:solidFill>
              </a:rPr>
              <a:t>hasilnya</a:t>
            </a:r>
            <a:r>
              <a:rPr lang="en-US" sz="1600" dirty="0">
                <a:solidFill>
                  <a:schemeClr val="tx1"/>
                </a:solidFill>
              </a:rPr>
              <a:t> </a:t>
            </a:r>
            <a:r>
              <a:rPr lang="en-US" sz="1600" dirty="0" err="1">
                <a:solidFill>
                  <a:schemeClr val="tx1"/>
                </a:solidFill>
              </a:rPr>
              <a:t>harus</a:t>
            </a:r>
            <a:r>
              <a:rPr lang="en-US" sz="1600" dirty="0">
                <a:solidFill>
                  <a:schemeClr val="tx1"/>
                </a:solidFill>
              </a:rPr>
              <a:t> </a:t>
            </a:r>
            <a:r>
              <a:rPr lang="en-US" sz="1600" dirty="0" err="1">
                <a:solidFill>
                  <a:schemeClr val="tx1"/>
                </a:solidFill>
              </a:rPr>
              <a:t>dianalisis</a:t>
            </a:r>
            <a:r>
              <a:rPr lang="en-US" sz="1600" dirty="0">
                <a:solidFill>
                  <a:schemeClr val="tx1"/>
                </a:solidFill>
              </a:rPr>
              <a:t> </a:t>
            </a:r>
            <a:r>
              <a:rPr lang="en-US" sz="1600" dirty="0" err="1">
                <a:solidFill>
                  <a:schemeClr val="tx1"/>
                </a:solidFill>
              </a:rPr>
              <a:t>dan</a:t>
            </a:r>
            <a:r>
              <a:rPr lang="en-US" sz="1600" dirty="0">
                <a:solidFill>
                  <a:schemeClr val="tx1"/>
                </a:solidFill>
              </a:rPr>
              <a:t> </a:t>
            </a:r>
            <a:r>
              <a:rPr lang="en-US" sz="1600" dirty="0" err="1">
                <a:solidFill>
                  <a:schemeClr val="tx1"/>
                </a:solidFill>
              </a:rPr>
              <a:t>dievaluasi</a:t>
            </a:r>
            <a:endParaRPr lang="en-US" sz="1600" dirty="0">
              <a:solidFill>
                <a:schemeClr val="tx1"/>
              </a:solidFill>
            </a:endParaRPr>
          </a:p>
        </p:txBody>
      </p:sp>
      <p:sp>
        <p:nvSpPr>
          <p:cNvPr id="5" name="Oval 4"/>
          <p:cNvSpPr/>
          <p:nvPr/>
        </p:nvSpPr>
        <p:spPr>
          <a:xfrm>
            <a:off x="4913650" y="3008148"/>
            <a:ext cx="4068845" cy="1337004"/>
          </a:xfrm>
          <a:prstGeom prst="ellipse">
            <a:avLst/>
          </a:prstGeom>
          <a:solidFill>
            <a:schemeClr val="accent6">
              <a:lumMod val="60000"/>
              <a:lumOff val="4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Pemantauan</a:t>
            </a:r>
            <a:r>
              <a:rPr lang="en-US" sz="2000" dirty="0">
                <a:solidFill>
                  <a:schemeClr val="tx1"/>
                </a:solidFill>
              </a:rPr>
              <a:t>, </a:t>
            </a:r>
            <a:r>
              <a:rPr lang="en-US" sz="2000" dirty="0" err="1">
                <a:solidFill>
                  <a:schemeClr val="tx1"/>
                </a:solidFill>
              </a:rPr>
              <a:t>pengukuran</a:t>
            </a:r>
            <a:r>
              <a:rPr lang="en-US" sz="2000" dirty="0">
                <a:solidFill>
                  <a:schemeClr val="tx1"/>
                </a:solidFill>
              </a:rPr>
              <a:t>, </a:t>
            </a:r>
            <a:r>
              <a:rPr lang="en-US" sz="2000" dirty="0" err="1">
                <a:solidFill>
                  <a:schemeClr val="tx1"/>
                </a:solidFill>
              </a:rPr>
              <a:t>analisis</a:t>
            </a:r>
            <a:r>
              <a:rPr lang="en-US" sz="2000" dirty="0">
                <a:solidFill>
                  <a:schemeClr val="tx1"/>
                </a:solidFill>
              </a:rPr>
              <a:t> </a:t>
            </a:r>
            <a:r>
              <a:rPr lang="en-US" sz="2000" dirty="0" err="1">
                <a:solidFill>
                  <a:schemeClr val="tx1"/>
                </a:solidFill>
              </a:rPr>
              <a:t>dan</a:t>
            </a:r>
            <a:r>
              <a:rPr lang="en-US" sz="2000" dirty="0">
                <a:solidFill>
                  <a:schemeClr val="tx1"/>
                </a:solidFill>
              </a:rPr>
              <a:t> </a:t>
            </a:r>
            <a:r>
              <a:rPr lang="en-US" sz="2000" dirty="0" err="1">
                <a:solidFill>
                  <a:schemeClr val="tx1"/>
                </a:solidFill>
              </a:rPr>
              <a:t>evaluasi</a:t>
            </a:r>
            <a:r>
              <a:rPr lang="en-US" sz="2000" dirty="0">
                <a:solidFill>
                  <a:schemeClr val="tx1"/>
                </a:solidFill>
              </a:rPr>
              <a:t> (9.1.1 </a:t>
            </a:r>
            <a:r>
              <a:rPr lang="en-US" sz="2000" dirty="0" err="1">
                <a:solidFill>
                  <a:schemeClr val="tx1"/>
                </a:solidFill>
              </a:rPr>
              <a:t>Umum</a:t>
            </a:r>
            <a:r>
              <a:rPr lang="en-US" sz="2000" dirty="0">
                <a:solidFill>
                  <a:schemeClr val="tx1"/>
                </a:solidFill>
              </a:rPr>
              <a:t>)</a:t>
            </a:r>
          </a:p>
        </p:txBody>
      </p:sp>
      <p:cxnSp>
        <p:nvCxnSpPr>
          <p:cNvPr id="7" name="Straight Arrow Connector 6"/>
          <p:cNvCxnSpPr>
            <a:stCxn id="48" idx="3"/>
            <a:endCxn id="5" idx="2"/>
          </p:cNvCxnSpPr>
          <p:nvPr/>
        </p:nvCxnSpPr>
        <p:spPr>
          <a:xfrm>
            <a:off x="4305300" y="1861816"/>
            <a:ext cx="608350" cy="181483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5" idx="3"/>
            <a:endCxn id="5" idx="2"/>
          </p:cNvCxnSpPr>
          <p:nvPr/>
        </p:nvCxnSpPr>
        <p:spPr>
          <a:xfrm>
            <a:off x="4305300" y="3090863"/>
            <a:ext cx="608350" cy="585787"/>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1" idx="3"/>
            <a:endCxn id="5" idx="2"/>
          </p:cNvCxnSpPr>
          <p:nvPr/>
        </p:nvCxnSpPr>
        <p:spPr>
          <a:xfrm flipV="1">
            <a:off x="4305300" y="3676650"/>
            <a:ext cx="608350" cy="79057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2" idx="3"/>
            <a:endCxn id="5" idx="2"/>
          </p:cNvCxnSpPr>
          <p:nvPr/>
        </p:nvCxnSpPr>
        <p:spPr>
          <a:xfrm flipV="1">
            <a:off x="4305300" y="3676650"/>
            <a:ext cx="608350" cy="197643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648410" y="1566943"/>
            <a:ext cx="3382625" cy="52969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Peralatan</a:t>
            </a:r>
            <a:r>
              <a:rPr lang="en-US" sz="1600" dirty="0">
                <a:solidFill>
                  <a:schemeClr val="tx1"/>
                </a:solidFill>
                <a:latin typeface="Arial Narrow" pitchFamily="34" charset="0"/>
              </a:rPr>
              <a:t> yang </a:t>
            </a:r>
            <a:r>
              <a:rPr lang="en-US" sz="1600" dirty="0" err="1">
                <a:solidFill>
                  <a:schemeClr val="tx1"/>
                </a:solidFill>
                <a:latin typeface="Arial Narrow" pitchFamily="34" charset="0"/>
              </a:rPr>
              <a:t>digunakan</a:t>
            </a:r>
            <a:r>
              <a:rPr lang="en-US" sz="1600" dirty="0">
                <a:solidFill>
                  <a:schemeClr val="tx1"/>
                </a:solidFill>
                <a:latin typeface="Arial Narrow" pitchFamily="34" charset="0"/>
              </a:rPr>
              <a:t> </a:t>
            </a:r>
            <a:r>
              <a:rPr lang="en-US" sz="1600" dirty="0" err="1">
                <a:solidFill>
                  <a:schemeClr val="tx1"/>
                </a:solidFill>
                <a:latin typeface="Arial Narrow" pitchFamily="34" charset="0"/>
              </a:rPr>
              <a:t>harus</a:t>
            </a:r>
            <a:r>
              <a:rPr lang="en-US" sz="1600" dirty="0">
                <a:solidFill>
                  <a:schemeClr val="tx1"/>
                </a:solidFill>
                <a:latin typeface="Arial Narrow" pitchFamily="34" charset="0"/>
              </a:rPr>
              <a:t> </a:t>
            </a:r>
            <a:r>
              <a:rPr lang="en-US" sz="1600" dirty="0" err="1">
                <a:solidFill>
                  <a:schemeClr val="tx1"/>
                </a:solidFill>
                <a:latin typeface="Arial Narrow" pitchFamily="34" charset="0"/>
              </a:rPr>
              <a:t>terkalibrasi</a:t>
            </a:r>
            <a:r>
              <a:rPr lang="en-US" sz="1600" dirty="0">
                <a:solidFill>
                  <a:schemeClr val="tx1"/>
                </a:solidFill>
                <a:latin typeface="Arial Narrow" pitchFamily="34" charset="0"/>
              </a:rPr>
              <a:t> </a:t>
            </a:r>
            <a:r>
              <a:rPr lang="en-US" sz="1600" dirty="0" err="1">
                <a:solidFill>
                  <a:schemeClr val="tx1"/>
                </a:solidFill>
                <a:latin typeface="Arial Narrow" pitchFamily="34" charset="0"/>
              </a:rPr>
              <a:t>atau</a:t>
            </a:r>
            <a:r>
              <a:rPr lang="en-US" sz="1600" dirty="0">
                <a:solidFill>
                  <a:schemeClr val="tx1"/>
                </a:solidFill>
                <a:latin typeface="Arial Narrow" pitchFamily="34" charset="0"/>
              </a:rPr>
              <a:t> </a:t>
            </a:r>
            <a:r>
              <a:rPr lang="en-US" sz="1600" dirty="0" err="1">
                <a:solidFill>
                  <a:schemeClr val="tx1"/>
                </a:solidFill>
                <a:latin typeface="Arial Narrow" pitchFamily="34" charset="0"/>
              </a:rPr>
              <a:t>terverifikasi</a:t>
            </a:r>
            <a:r>
              <a:rPr lang="en-US" sz="1600" dirty="0">
                <a:solidFill>
                  <a:schemeClr val="tx1"/>
                </a:solidFill>
                <a:latin typeface="Arial Narrow" pitchFamily="34" charset="0"/>
              </a:rPr>
              <a:t> </a:t>
            </a:r>
            <a:r>
              <a:rPr lang="en-US" sz="1600" dirty="0" err="1">
                <a:solidFill>
                  <a:schemeClr val="tx1"/>
                </a:solidFill>
                <a:latin typeface="Arial Narrow" pitchFamily="34" charset="0"/>
              </a:rPr>
              <a:t>dan</a:t>
            </a:r>
            <a:r>
              <a:rPr lang="en-US" sz="1600" dirty="0">
                <a:solidFill>
                  <a:schemeClr val="tx1"/>
                </a:solidFill>
                <a:latin typeface="Arial Narrow" pitchFamily="34" charset="0"/>
              </a:rPr>
              <a:t> </a:t>
            </a:r>
            <a:r>
              <a:rPr lang="en-US" sz="1600" dirty="0" err="1">
                <a:solidFill>
                  <a:schemeClr val="tx1"/>
                </a:solidFill>
                <a:latin typeface="Arial Narrow" pitchFamily="34" charset="0"/>
              </a:rPr>
              <a:t>dipelihara</a:t>
            </a:r>
            <a:endParaRPr lang="en-US" sz="1600" dirty="0">
              <a:solidFill>
                <a:schemeClr val="tx1"/>
              </a:solidFill>
              <a:latin typeface="Arial Narrow" pitchFamily="34" charset="0"/>
            </a:endParaRPr>
          </a:p>
        </p:txBody>
      </p:sp>
      <p:cxnSp>
        <p:nvCxnSpPr>
          <p:cNvPr id="67" name="Straight Arrow Connector 66"/>
          <p:cNvCxnSpPr>
            <a:stCxn id="66" idx="2"/>
          </p:cNvCxnSpPr>
          <p:nvPr/>
        </p:nvCxnSpPr>
        <p:spPr>
          <a:xfrm flipH="1">
            <a:off x="6318709" y="2096633"/>
            <a:ext cx="21014" cy="911515"/>
          </a:xfrm>
          <a:prstGeom prst="straightConnector1">
            <a:avLst/>
          </a:prstGeom>
          <a:ln w="254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4810125" y="4569312"/>
            <a:ext cx="4861644" cy="2009774"/>
          </a:xfrm>
          <a:prstGeom prst="rect">
            <a:avLst/>
          </a:prstGeom>
          <a:no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Arial Narrow" pitchFamily="34" charset="0"/>
              </a:rPr>
              <a:t>Organisasi</a:t>
            </a:r>
            <a:r>
              <a:rPr lang="en-US" sz="1600" dirty="0">
                <a:solidFill>
                  <a:schemeClr val="tx1"/>
                </a:solidFill>
                <a:latin typeface="Arial Narrow" pitchFamily="34" charset="0"/>
              </a:rPr>
              <a:t> </a:t>
            </a:r>
            <a:r>
              <a:rPr lang="en-US" sz="1600" dirty="0" err="1">
                <a:solidFill>
                  <a:schemeClr val="tx1"/>
                </a:solidFill>
                <a:latin typeface="Arial Narrow" pitchFamily="34" charset="0"/>
              </a:rPr>
              <a:t>harus</a:t>
            </a:r>
            <a:r>
              <a:rPr lang="en-US" sz="1600" dirty="0">
                <a:solidFill>
                  <a:schemeClr val="tx1"/>
                </a:solidFill>
                <a:latin typeface="Arial Narrow" pitchFamily="34" charset="0"/>
              </a:rPr>
              <a:t> </a:t>
            </a:r>
            <a:r>
              <a:rPr lang="en-US" sz="1600" dirty="0" err="1">
                <a:solidFill>
                  <a:schemeClr val="tx1"/>
                </a:solidFill>
                <a:latin typeface="Arial Narrow" pitchFamily="34" charset="0"/>
              </a:rPr>
              <a:t>melakukan</a:t>
            </a:r>
            <a:r>
              <a:rPr lang="en-US" sz="1600" dirty="0">
                <a:solidFill>
                  <a:schemeClr val="tx1"/>
                </a:solidFill>
                <a:latin typeface="Arial Narrow" pitchFamily="34" charset="0"/>
              </a:rPr>
              <a:t> </a:t>
            </a:r>
            <a:r>
              <a:rPr lang="en-US" sz="1600" dirty="0" err="1">
                <a:solidFill>
                  <a:schemeClr val="tx1"/>
                </a:solidFill>
                <a:latin typeface="Arial Narrow" pitchFamily="34" charset="0"/>
              </a:rPr>
              <a:t>komunikasi</a:t>
            </a:r>
            <a:r>
              <a:rPr lang="en-US" sz="1600" dirty="0">
                <a:solidFill>
                  <a:schemeClr val="tx1"/>
                </a:solidFill>
                <a:latin typeface="Arial Narrow" pitchFamily="34" charset="0"/>
              </a:rPr>
              <a:t> </a:t>
            </a:r>
            <a:r>
              <a:rPr lang="en-US" sz="1600" dirty="0" err="1">
                <a:solidFill>
                  <a:schemeClr val="tx1"/>
                </a:solidFill>
                <a:latin typeface="Arial Narrow" pitchFamily="34" charset="0"/>
              </a:rPr>
              <a:t>informasi</a:t>
            </a:r>
            <a:r>
              <a:rPr lang="en-US" sz="1600" dirty="0">
                <a:solidFill>
                  <a:schemeClr val="tx1"/>
                </a:solidFill>
                <a:latin typeface="Arial Narrow" pitchFamily="34" charset="0"/>
              </a:rPr>
              <a:t> </a:t>
            </a:r>
            <a:r>
              <a:rPr lang="en-US" sz="1600" dirty="0" err="1">
                <a:solidFill>
                  <a:schemeClr val="tx1"/>
                </a:solidFill>
                <a:latin typeface="Arial Narrow" pitchFamily="34" charset="0"/>
              </a:rPr>
              <a:t>kinerja</a:t>
            </a:r>
            <a:r>
              <a:rPr lang="en-US" sz="1600" dirty="0">
                <a:solidFill>
                  <a:schemeClr val="tx1"/>
                </a:solidFill>
                <a:latin typeface="Arial Narrow" pitchFamily="34" charset="0"/>
              </a:rPr>
              <a:t> </a:t>
            </a:r>
            <a:r>
              <a:rPr lang="en-US" sz="1600" dirty="0" err="1">
                <a:solidFill>
                  <a:schemeClr val="tx1"/>
                </a:solidFill>
                <a:latin typeface="Arial Narrow" pitchFamily="34" charset="0"/>
              </a:rPr>
              <a:t>lingkungan</a:t>
            </a:r>
            <a:r>
              <a:rPr lang="en-US" sz="1600" dirty="0">
                <a:solidFill>
                  <a:schemeClr val="tx1"/>
                </a:solidFill>
                <a:latin typeface="Arial Narrow" pitchFamily="34" charset="0"/>
              </a:rPr>
              <a:t> yang </a:t>
            </a:r>
            <a:r>
              <a:rPr lang="en-US" sz="1600" dirty="0" err="1">
                <a:solidFill>
                  <a:schemeClr val="tx1"/>
                </a:solidFill>
                <a:latin typeface="Arial Narrow" pitchFamily="34" charset="0"/>
              </a:rPr>
              <a:t>relevan</a:t>
            </a:r>
            <a:r>
              <a:rPr lang="en-US" sz="1600" dirty="0">
                <a:solidFill>
                  <a:schemeClr val="tx1"/>
                </a:solidFill>
                <a:latin typeface="Arial Narrow" pitchFamily="34" charset="0"/>
              </a:rPr>
              <a:t>, </a:t>
            </a:r>
            <a:r>
              <a:rPr lang="en-US" sz="1600" dirty="0" err="1">
                <a:solidFill>
                  <a:schemeClr val="tx1"/>
                </a:solidFill>
                <a:latin typeface="Arial Narrow" pitchFamily="34" charset="0"/>
              </a:rPr>
              <a:t>baik</a:t>
            </a:r>
            <a:r>
              <a:rPr lang="en-US" sz="1600" dirty="0">
                <a:solidFill>
                  <a:schemeClr val="tx1"/>
                </a:solidFill>
                <a:latin typeface="Arial Narrow" pitchFamily="34" charset="0"/>
              </a:rPr>
              <a:t> </a:t>
            </a:r>
            <a:r>
              <a:rPr lang="en-US" sz="1600" dirty="0" err="1">
                <a:solidFill>
                  <a:schemeClr val="tx1"/>
                </a:solidFill>
                <a:latin typeface="Arial Narrow" pitchFamily="34" charset="0"/>
              </a:rPr>
              <a:t>secara</a:t>
            </a:r>
            <a:r>
              <a:rPr lang="en-US" sz="1600" dirty="0">
                <a:solidFill>
                  <a:schemeClr val="tx1"/>
                </a:solidFill>
                <a:latin typeface="Arial Narrow" pitchFamily="34" charset="0"/>
              </a:rPr>
              <a:t> internal </a:t>
            </a:r>
            <a:r>
              <a:rPr lang="en-US" sz="1600" dirty="0" err="1">
                <a:solidFill>
                  <a:schemeClr val="tx1"/>
                </a:solidFill>
                <a:latin typeface="Arial Narrow" pitchFamily="34" charset="0"/>
              </a:rPr>
              <a:t>dan</a:t>
            </a:r>
            <a:r>
              <a:rPr lang="en-US" sz="1600" dirty="0">
                <a:solidFill>
                  <a:schemeClr val="tx1"/>
                </a:solidFill>
                <a:latin typeface="Arial Narrow" pitchFamily="34" charset="0"/>
              </a:rPr>
              <a:t> </a:t>
            </a:r>
            <a:r>
              <a:rPr lang="en-US" sz="1600" dirty="0" err="1">
                <a:solidFill>
                  <a:schemeClr val="tx1"/>
                </a:solidFill>
                <a:latin typeface="Arial Narrow" pitchFamily="34" charset="0"/>
              </a:rPr>
              <a:t>eksternal</a:t>
            </a:r>
            <a:r>
              <a:rPr lang="en-US" sz="1600" dirty="0">
                <a:solidFill>
                  <a:schemeClr val="tx1"/>
                </a:solidFill>
                <a:latin typeface="Arial Narrow" pitchFamily="34" charset="0"/>
              </a:rPr>
              <a:t>, </a:t>
            </a:r>
            <a:r>
              <a:rPr lang="en-US" sz="1600" dirty="0" err="1">
                <a:solidFill>
                  <a:schemeClr val="tx1"/>
                </a:solidFill>
                <a:latin typeface="Arial Narrow" pitchFamily="34" charset="0"/>
              </a:rPr>
              <a:t>sebagaimana</a:t>
            </a:r>
            <a:r>
              <a:rPr lang="en-US" sz="1600" dirty="0">
                <a:solidFill>
                  <a:schemeClr val="tx1"/>
                </a:solidFill>
                <a:latin typeface="Arial Narrow" pitchFamily="34" charset="0"/>
              </a:rPr>
              <a:t> </a:t>
            </a:r>
            <a:r>
              <a:rPr lang="en-US" sz="1600" dirty="0" err="1">
                <a:solidFill>
                  <a:schemeClr val="tx1"/>
                </a:solidFill>
                <a:latin typeface="Arial Narrow" pitchFamily="34" charset="0"/>
              </a:rPr>
              <a:t>telah</a:t>
            </a:r>
            <a:r>
              <a:rPr lang="en-US" sz="1600" dirty="0">
                <a:solidFill>
                  <a:schemeClr val="tx1"/>
                </a:solidFill>
                <a:latin typeface="Arial Narrow" pitchFamily="34" charset="0"/>
              </a:rPr>
              <a:t> </a:t>
            </a:r>
            <a:r>
              <a:rPr lang="en-US" sz="1600" dirty="0" err="1">
                <a:solidFill>
                  <a:schemeClr val="tx1"/>
                </a:solidFill>
                <a:latin typeface="Arial Narrow" pitchFamily="34" charset="0"/>
              </a:rPr>
              <a:t>diidentifikasi</a:t>
            </a:r>
            <a:r>
              <a:rPr lang="en-US" sz="1600" dirty="0">
                <a:solidFill>
                  <a:schemeClr val="tx1"/>
                </a:solidFill>
                <a:latin typeface="Arial Narrow" pitchFamily="34" charset="0"/>
              </a:rPr>
              <a:t> </a:t>
            </a:r>
            <a:r>
              <a:rPr lang="en-US" sz="1600" dirty="0" err="1">
                <a:solidFill>
                  <a:schemeClr val="tx1"/>
                </a:solidFill>
                <a:latin typeface="Arial Narrow" pitchFamily="34" charset="0"/>
              </a:rPr>
              <a:t>dalam</a:t>
            </a:r>
            <a:r>
              <a:rPr lang="en-US" sz="1600" dirty="0">
                <a:solidFill>
                  <a:schemeClr val="tx1"/>
                </a:solidFill>
                <a:latin typeface="Arial Narrow" pitchFamily="34" charset="0"/>
              </a:rPr>
              <a:t> proses </a:t>
            </a:r>
            <a:r>
              <a:rPr lang="en-US" sz="1600" dirty="0" err="1">
                <a:solidFill>
                  <a:schemeClr val="tx1"/>
                </a:solidFill>
                <a:latin typeface="Arial Narrow" pitchFamily="34" charset="0"/>
              </a:rPr>
              <a:t>komunikasi</a:t>
            </a:r>
            <a:r>
              <a:rPr lang="en-US" sz="1600" dirty="0">
                <a:solidFill>
                  <a:schemeClr val="tx1"/>
                </a:solidFill>
                <a:latin typeface="Arial Narrow" pitchFamily="34" charset="0"/>
              </a:rPr>
              <a:t> </a:t>
            </a:r>
            <a:r>
              <a:rPr lang="en-US" sz="1600" dirty="0" err="1">
                <a:solidFill>
                  <a:schemeClr val="tx1"/>
                </a:solidFill>
                <a:latin typeface="Arial Narrow" pitchFamily="34" charset="0"/>
              </a:rPr>
              <a:t>organisasi</a:t>
            </a:r>
            <a:r>
              <a:rPr lang="en-US" sz="1600" dirty="0">
                <a:solidFill>
                  <a:schemeClr val="tx1"/>
                </a:solidFill>
                <a:latin typeface="Arial Narrow" pitchFamily="34" charset="0"/>
              </a:rPr>
              <a:t> </a:t>
            </a:r>
            <a:r>
              <a:rPr lang="en-US" sz="1600" dirty="0" err="1">
                <a:solidFill>
                  <a:schemeClr val="tx1"/>
                </a:solidFill>
                <a:latin typeface="Arial Narrow" pitchFamily="34" charset="0"/>
              </a:rPr>
              <a:t>dan</a:t>
            </a:r>
            <a:r>
              <a:rPr lang="en-US" sz="1600" dirty="0">
                <a:solidFill>
                  <a:schemeClr val="tx1"/>
                </a:solidFill>
                <a:latin typeface="Arial Narrow" pitchFamily="34" charset="0"/>
              </a:rPr>
              <a:t> yang </a:t>
            </a:r>
            <a:r>
              <a:rPr lang="en-US" sz="1600" dirty="0" err="1">
                <a:solidFill>
                  <a:schemeClr val="tx1"/>
                </a:solidFill>
                <a:latin typeface="Arial Narrow" pitchFamily="34" charset="0"/>
              </a:rPr>
              <a:t>disyaratkan</a:t>
            </a:r>
            <a:r>
              <a:rPr lang="en-US" sz="1600" dirty="0">
                <a:solidFill>
                  <a:schemeClr val="tx1"/>
                </a:solidFill>
                <a:latin typeface="Arial Narrow" pitchFamily="34" charset="0"/>
              </a:rPr>
              <a:t> </a:t>
            </a:r>
            <a:r>
              <a:rPr lang="en-US" sz="1600" dirty="0" err="1">
                <a:solidFill>
                  <a:schemeClr val="tx1"/>
                </a:solidFill>
                <a:latin typeface="Arial Narrow" pitchFamily="34" charset="0"/>
              </a:rPr>
              <a:t>oleh</a:t>
            </a:r>
            <a:r>
              <a:rPr lang="en-US" sz="1600" dirty="0">
                <a:solidFill>
                  <a:schemeClr val="tx1"/>
                </a:solidFill>
                <a:latin typeface="Arial Narrow" pitchFamily="34" charset="0"/>
              </a:rPr>
              <a:t> </a:t>
            </a:r>
            <a:r>
              <a:rPr lang="en-US" sz="1600" dirty="0" err="1">
                <a:solidFill>
                  <a:schemeClr val="tx1"/>
                </a:solidFill>
                <a:latin typeface="Arial Narrow" pitchFamily="34" charset="0"/>
              </a:rPr>
              <a:t>kewajiban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penaatan</a:t>
            </a:r>
            <a:r>
              <a:rPr lang="en-US" sz="1600" dirty="0">
                <a:solidFill>
                  <a:schemeClr val="tx1"/>
                </a:solidFill>
                <a:latin typeface="Arial Narrow" pitchFamily="34" charset="0"/>
              </a:rPr>
              <a:t>.</a:t>
            </a:r>
          </a:p>
          <a:p>
            <a:endParaRPr lang="en-US" sz="1600" dirty="0">
              <a:solidFill>
                <a:schemeClr val="tx1"/>
              </a:solidFill>
              <a:latin typeface="Arial Narrow" pitchFamily="34" charset="0"/>
            </a:endParaRPr>
          </a:p>
          <a:p>
            <a:r>
              <a:rPr lang="en-US" sz="1600" dirty="0" err="1">
                <a:solidFill>
                  <a:schemeClr val="tx1"/>
                </a:solidFill>
                <a:latin typeface="Arial Narrow" pitchFamily="34" charset="0"/>
              </a:rPr>
              <a:t>Organisasi</a:t>
            </a:r>
            <a:r>
              <a:rPr lang="en-US" sz="1600" dirty="0">
                <a:solidFill>
                  <a:schemeClr val="tx1"/>
                </a:solidFill>
                <a:latin typeface="Arial Narrow" pitchFamily="34" charset="0"/>
              </a:rPr>
              <a:t> </a:t>
            </a:r>
            <a:r>
              <a:rPr lang="en-US" sz="1600" dirty="0" err="1">
                <a:solidFill>
                  <a:schemeClr val="tx1"/>
                </a:solidFill>
                <a:latin typeface="Arial Narrow" pitchFamily="34" charset="0"/>
              </a:rPr>
              <a:t>harus</a:t>
            </a:r>
            <a:r>
              <a:rPr lang="en-US" sz="1600" dirty="0">
                <a:solidFill>
                  <a:schemeClr val="tx1"/>
                </a:solidFill>
                <a:latin typeface="Arial Narrow" pitchFamily="34" charset="0"/>
              </a:rPr>
              <a:t> </a:t>
            </a:r>
            <a:r>
              <a:rPr lang="en-US" sz="1600" dirty="0" err="1">
                <a:solidFill>
                  <a:schemeClr val="tx1"/>
                </a:solidFill>
                <a:latin typeface="Arial Narrow" pitchFamily="34" charset="0"/>
              </a:rPr>
              <a:t>menyimpan</a:t>
            </a:r>
            <a:r>
              <a:rPr lang="en-US" sz="1600" dirty="0">
                <a:solidFill>
                  <a:schemeClr val="tx1"/>
                </a:solidFill>
                <a:latin typeface="Arial Narrow" pitchFamily="34" charset="0"/>
              </a:rPr>
              <a:t> </a:t>
            </a:r>
            <a:r>
              <a:rPr lang="en-US" sz="1600" dirty="0" err="1">
                <a:solidFill>
                  <a:schemeClr val="tx1"/>
                </a:solidFill>
                <a:latin typeface="Arial Narrow" pitchFamily="34" charset="0"/>
              </a:rPr>
              <a:t>informasi</a:t>
            </a:r>
            <a:r>
              <a:rPr lang="en-US" sz="1600" dirty="0">
                <a:solidFill>
                  <a:schemeClr val="tx1"/>
                </a:solidFill>
                <a:latin typeface="Arial Narrow" pitchFamily="34" charset="0"/>
              </a:rPr>
              <a:t> </a:t>
            </a:r>
            <a:r>
              <a:rPr lang="en-US" sz="1600" dirty="0" err="1">
                <a:solidFill>
                  <a:schemeClr val="tx1"/>
                </a:solidFill>
                <a:latin typeface="Arial Narrow" pitchFamily="34" charset="0"/>
              </a:rPr>
              <a:t>terdokumentasi</a:t>
            </a:r>
            <a:r>
              <a:rPr lang="en-US" sz="1600" dirty="0">
                <a:solidFill>
                  <a:schemeClr val="tx1"/>
                </a:solidFill>
                <a:latin typeface="Arial Narrow" pitchFamily="34" charset="0"/>
              </a:rPr>
              <a:t> yang </a:t>
            </a:r>
            <a:r>
              <a:rPr lang="en-US" sz="1600" dirty="0" err="1">
                <a:solidFill>
                  <a:schemeClr val="tx1"/>
                </a:solidFill>
                <a:latin typeface="Arial Narrow" pitchFamily="34" charset="0"/>
              </a:rPr>
              <a:t>sesuai</a:t>
            </a:r>
            <a:r>
              <a:rPr lang="en-US" sz="1600" dirty="0">
                <a:solidFill>
                  <a:schemeClr val="tx1"/>
                </a:solidFill>
                <a:latin typeface="Arial Narrow" pitchFamily="34" charset="0"/>
              </a:rPr>
              <a:t> </a:t>
            </a:r>
            <a:r>
              <a:rPr lang="en-US" sz="1600" dirty="0" err="1">
                <a:solidFill>
                  <a:schemeClr val="tx1"/>
                </a:solidFill>
                <a:latin typeface="Arial Narrow" pitchFamily="34" charset="0"/>
              </a:rPr>
              <a:t>sebagai</a:t>
            </a:r>
            <a:r>
              <a:rPr lang="en-US" sz="1600" dirty="0">
                <a:solidFill>
                  <a:schemeClr val="tx1"/>
                </a:solidFill>
                <a:latin typeface="Arial Narrow" pitchFamily="34" charset="0"/>
              </a:rPr>
              <a:t> </a:t>
            </a:r>
            <a:r>
              <a:rPr lang="en-US" sz="1600" dirty="0" err="1">
                <a:solidFill>
                  <a:schemeClr val="tx1"/>
                </a:solidFill>
                <a:latin typeface="Arial Narrow" pitchFamily="34" charset="0"/>
              </a:rPr>
              <a:t>bukti</a:t>
            </a:r>
            <a:r>
              <a:rPr lang="en-US" sz="1600" dirty="0">
                <a:solidFill>
                  <a:schemeClr val="tx1"/>
                </a:solidFill>
                <a:latin typeface="Arial Narrow" pitchFamily="34" charset="0"/>
              </a:rPr>
              <a:t> </a:t>
            </a:r>
            <a:r>
              <a:rPr lang="en-US" sz="1600" dirty="0" err="1">
                <a:solidFill>
                  <a:schemeClr val="tx1"/>
                </a:solidFill>
                <a:latin typeface="Arial Narrow" pitchFamily="34" charset="0"/>
              </a:rPr>
              <a:t>hasil</a:t>
            </a:r>
            <a:r>
              <a:rPr lang="en-US" sz="1600" dirty="0">
                <a:solidFill>
                  <a:schemeClr val="tx1"/>
                </a:solidFill>
                <a:latin typeface="Arial Narrow" pitchFamily="34" charset="0"/>
              </a:rPr>
              <a:t> </a:t>
            </a:r>
            <a:r>
              <a:rPr lang="en-US" sz="1600" dirty="0" err="1">
                <a:solidFill>
                  <a:schemeClr val="tx1"/>
                </a:solidFill>
                <a:latin typeface="Arial Narrow" pitchFamily="34" charset="0"/>
              </a:rPr>
              <a:t>pemantauan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pengukuran</a:t>
            </a:r>
            <a:r>
              <a:rPr lang="en-US" sz="1600" dirty="0">
                <a:solidFill>
                  <a:schemeClr val="tx1"/>
                </a:solidFill>
                <a:latin typeface="Arial Narrow" pitchFamily="34" charset="0"/>
              </a:rPr>
              <a:t>, </a:t>
            </a:r>
            <a:r>
              <a:rPr lang="en-US" sz="1600" dirty="0" err="1">
                <a:solidFill>
                  <a:schemeClr val="tx1"/>
                </a:solidFill>
                <a:latin typeface="Arial Narrow" pitchFamily="34" charset="0"/>
              </a:rPr>
              <a:t>analisis</a:t>
            </a:r>
            <a:r>
              <a:rPr lang="en-US" sz="1600" dirty="0">
                <a:solidFill>
                  <a:schemeClr val="tx1"/>
                </a:solidFill>
                <a:latin typeface="Arial Narrow" pitchFamily="34" charset="0"/>
              </a:rPr>
              <a:t> </a:t>
            </a:r>
            <a:r>
              <a:rPr lang="en-US" sz="1600" dirty="0" err="1">
                <a:solidFill>
                  <a:schemeClr val="tx1"/>
                </a:solidFill>
                <a:latin typeface="Arial Narrow" pitchFamily="34" charset="0"/>
              </a:rPr>
              <a:t>dan</a:t>
            </a:r>
            <a:r>
              <a:rPr lang="en-US" sz="1600" dirty="0">
                <a:solidFill>
                  <a:schemeClr val="tx1"/>
                </a:solidFill>
                <a:latin typeface="Arial Narrow" pitchFamily="34" charset="0"/>
              </a:rPr>
              <a:t> </a:t>
            </a:r>
            <a:r>
              <a:rPr lang="en-US" sz="1600" dirty="0" err="1">
                <a:solidFill>
                  <a:schemeClr val="tx1"/>
                </a:solidFill>
                <a:latin typeface="Arial Narrow" pitchFamily="34" charset="0"/>
              </a:rPr>
              <a:t>evaluasi</a:t>
            </a:r>
            <a:r>
              <a:rPr lang="en-US" sz="1600" dirty="0">
                <a:solidFill>
                  <a:schemeClr val="tx1"/>
                </a:solidFill>
                <a:latin typeface="Arial Narrow" pitchFamily="34" charset="0"/>
              </a:rPr>
              <a:t>.</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8" name="Table 27"/>
          <p:cNvGraphicFramePr>
            <a:graphicFrameLocks noGrp="1"/>
          </p:cNvGraphicFramePr>
          <p:nvPr/>
        </p:nvGraphicFramePr>
        <p:xfrm>
          <a:off x="217712" y="653144"/>
          <a:ext cx="9509763" cy="5854947"/>
        </p:xfrm>
        <a:graphic>
          <a:graphicData uri="http://schemas.openxmlformats.org/drawingml/2006/table">
            <a:tbl>
              <a:tblPr/>
              <a:tblGrid>
                <a:gridCol w="315688">
                  <a:extLst>
                    <a:ext uri="{9D8B030D-6E8A-4147-A177-3AD203B41FA5}">
                      <a16:colId xmlns:a16="http://schemas.microsoft.com/office/drawing/2014/main" val="20000"/>
                    </a:ext>
                  </a:extLst>
                </a:gridCol>
                <a:gridCol w="1516380">
                  <a:extLst>
                    <a:ext uri="{9D8B030D-6E8A-4147-A177-3AD203B41FA5}">
                      <a16:colId xmlns:a16="http://schemas.microsoft.com/office/drawing/2014/main" val="20001"/>
                    </a:ext>
                  </a:extLst>
                </a:gridCol>
                <a:gridCol w="1021080">
                  <a:extLst>
                    <a:ext uri="{9D8B030D-6E8A-4147-A177-3AD203B41FA5}">
                      <a16:colId xmlns:a16="http://schemas.microsoft.com/office/drawing/2014/main" val="20002"/>
                    </a:ext>
                  </a:extLst>
                </a:gridCol>
                <a:gridCol w="895006">
                  <a:extLst>
                    <a:ext uri="{9D8B030D-6E8A-4147-A177-3AD203B41FA5}">
                      <a16:colId xmlns:a16="http://schemas.microsoft.com/office/drawing/2014/main" val="20003"/>
                    </a:ext>
                  </a:extLst>
                </a:gridCol>
                <a:gridCol w="880454">
                  <a:extLst>
                    <a:ext uri="{9D8B030D-6E8A-4147-A177-3AD203B41FA5}">
                      <a16:colId xmlns:a16="http://schemas.microsoft.com/office/drawing/2014/main" val="20004"/>
                    </a:ext>
                  </a:extLst>
                </a:gridCol>
                <a:gridCol w="617220">
                  <a:extLst>
                    <a:ext uri="{9D8B030D-6E8A-4147-A177-3AD203B41FA5}">
                      <a16:colId xmlns:a16="http://schemas.microsoft.com/office/drawing/2014/main" val="20005"/>
                    </a:ext>
                  </a:extLst>
                </a:gridCol>
                <a:gridCol w="633346">
                  <a:extLst>
                    <a:ext uri="{9D8B030D-6E8A-4147-A177-3AD203B41FA5}">
                      <a16:colId xmlns:a16="http://schemas.microsoft.com/office/drawing/2014/main" val="20006"/>
                    </a:ext>
                  </a:extLst>
                </a:gridCol>
                <a:gridCol w="349634">
                  <a:extLst>
                    <a:ext uri="{9D8B030D-6E8A-4147-A177-3AD203B41FA5}">
                      <a16:colId xmlns:a16="http://schemas.microsoft.com/office/drawing/2014/main" val="20007"/>
                    </a:ext>
                  </a:extLst>
                </a:gridCol>
                <a:gridCol w="236220">
                  <a:extLst>
                    <a:ext uri="{9D8B030D-6E8A-4147-A177-3AD203B41FA5}">
                      <a16:colId xmlns:a16="http://schemas.microsoft.com/office/drawing/2014/main" val="20008"/>
                    </a:ext>
                  </a:extLst>
                </a:gridCol>
                <a:gridCol w="102231">
                  <a:extLst>
                    <a:ext uri="{9D8B030D-6E8A-4147-A177-3AD203B41FA5}">
                      <a16:colId xmlns:a16="http://schemas.microsoft.com/office/drawing/2014/main" val="20009"/>
                    </a:ext>
                  </a:extLst>
                </a:gridCol>
                <a:gridCol w="88269">
                  <a:extLst>
                    <a:ext uri="{9D8B030D-6E8A-4147-A177-3AD203B41FA5}">
                      <a16:colId xmlns:a16="http://schemas.microsoft.com/office/drawing/2014/main" val="20010"/>
                    </a:ext>
                  </a:extLst>
                </a:gridCol>
                <a:gridCol w="220980">
                  <a:extLst>
                    <a:ext uri="{9D8B030D-6E8A-4147-A177-3AD203B41FA5}">
                      <a16:colId xmlns:a16="http://schemas.microsoft.com/office/drawing/2014/main" val="20011"/>
                    </a:ext>
                  </a:extLst>
                </a:gridCol>
                <a:gridCol w="220980">
                  <a:extLst>
                    <a:ext uri="{9D8B030D-6E8A-4147-A177-3AD203B41FA5}">
                      <a16:colId xmlns:a16="http://schemas.microsoft.com/office/drawing/2014/main" val="20012"/>
                    </a:ext>
                  </a:extLst>
                </a:gridCol>
                <a:gridCol w="243840">
                  <a:extLst>
                    <a:ext uri="{9D8B030D-6E8A-4147-A177-3AD203B41FA5}">
                      <a16:colId xmlns:a16="http://schemas.microsoft.com/office/drawing/2014/main" val="20013"/>
                    </a:ext>
                  </a:extLst>
                </a:gridCol>
                <a:gridCol w="162251">
                  <a:extLst>
                    <a:ext uri="{9D8B030D-6E8A-4147-A177-3AD203B41FA5}">
                      <a16:colId xmlns:a16="http://schemas.microsoft.com/office/drawing/2014/main" val="20014"/>
                    </a:ext>
                  </a:extLst>
                </a:gridCol>
                <a:gridCol w="81589">
                  <a:extLst>
                    <a:ext uri="{9D8B030D-6E8A-4147-A177-3AD203B41FA5}">
                      <a16:colId xmlns:a16="http://schemas.microsoft.com/office/drawing/2014/main" val="20015"/>
                    </a:ext>
                  </a:extLst>
                </a:gridCol>
                <a:gridCol w="190500">
                  <a:extLst>
                    <a:ext uri="{9D8B030D-6E8A-4147-A177-3AD203B41FA5}">
                      <a16:colId xmlns:a16="http://schemas.microsoft.com/office/drawing/2014/main" val="20016"/>
                    </a:ext>
                  </a:extLst>
                </a:gridCol>
                <a:gridCol w="213360">
                  <a:extLst>
                    <a:ext uri="{9D8B030D-6E8A-4147-A177-3AD203B41FA5}">
                      <a16:colId xmlns:a16="http://schemas.microsoft.com/office/drawing/2014/main" val="20017"/>
                    </a:ext>
                  </a:extLst>
                </a:gridCol>
                <a:gridCol w="76342">
                  <a:extLst>
                    <a:ext uri="{9D8B030D-6E8A-4147-A177-3AD203B41FA5}">
                      <a16:colId xmlns:a16="http://schemas.microsoft.com/office/drawing/2014/main" val="20018"/>
                    </a:ext>
                  </a:extLst>
                </a:gridCol>
                <a:gridCol w="137018">
                  <a:extLst>
                    <a:ext uri="{9D8B030D-6E8A-4147-A177-3AD203B41FA5}">
                      <a16:colId xmlns:a16="http://schemas.microsoft.com/office/drawing/2014/main" val="20019"/>
                    </a:ext>
                  </a:extLst>
                </a:gridCol>
                <a:gridCol w="211127">
                  <a:extLst>
                    <a:ext uri="{9D8B030D-6E8A-4147-A177-3AD203B41FA5}">
                      <a16:colId xmlns:a16="http://schemas.microsoft.com/office/drawing/2014/main" val="20020"/>
                    </a:ext>
                  </a:extLst>
                </a:gridCol>
                <a:gridCol w="186062">
                  <a:extLst>
                    <a:ext uri="{9D8B030D-6E8A-4147-A177-3AD203B41FA5}">
                      <a16:colId xmlns:a16="http://schemas.microsoft.com/office/drawing/2014/main" val="20021"/>
                    </a:ext>
                  </a:extLst>
                </a:gridCol>
                <a:gridCol w="187264">
                  <a:extLst>
                    <a:ext uri="{9D8B030D-6E8A-4147-A177-3AD203B41FA5}">
                      <a16:colId xmlns:a16="http://schemas.microsoft.com/office/drawing/2014/main" val="20022"/>
                    </a:ext>
                  </a:extLst>
                </a:gridCol>
                <a:gridCol w="187264">
                  <a:extLst>
                    <a:ext uri="{9D8B030D-6E8A-4147-A177-3AD203B41FA5}">
                      <a16:colId xmlns:a16="http://schemas.microsoft.com/office/drawing/2014/main" val="20023"/>
                    </a:ext>
                  </a:extLst>
                </a:gridCol>
                <a:gridCol w="535658">
                  <a:extLst>
                    <a:ext uri="{9D8B030D-6E8A-4147-A177-3AD203B41FA5}">
                      <a16:colId xmlns:a16="http://schemas.microsoft.com/office/drawing/2014/main" val="20024"/>
                    </a:ext>
                  </a:extLst>
                </a:gridCol>
              </a:tblGrid>
              <a:tr h="167513">
                <a:tc rowSpan="4" gridSpan="2">
                  <a:txBody>
                    <a:bodyPr/>
                    <a:lstStyle/>
                    <a:p>
                      <a:pPr algn="ctr" fontAlgn="ctr"/>
                      <a:r>
                        <a:rPr lang="en-US" sz="1200" b="1" i="0" u="none" strike="noStrike" dirty="0">
                          <a:solidFill>
                            <a:srgbClr val="000000"/>
                          </a:solidFill>
                          <a:latin typeface="Arial Narrow"/>
                        </a:rPr>
                        <a:t>PT. ABC</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hMerge="1">
                  <a:txBody>
                    <a:bodyPr/>
                    <a:lstStyle/>
                    <a:p>
                      <a:endParaRPr lang="en-US"/>
                    </a:p>
                  </a:txBody>
                  <a:tcPr/>
                </a:tc>
                <a:tc rowSpan="4" gridSpan="5">
                  <a:txBody>
                    <a:bodyPr/>
                    <a:lstStyle/>
                    <a:p>
                      <a:pPr algn="ctr" fontAlgn="ctr"/>
                      <a:r>
                        <a:rPr lang="en-US" sz="1000" b="1" i="0" u="none" strike="noStrike" dirty="0">
                          <a:solidFill>
                            <a:srgbClr val="000000"/>
                          </a:solidFill>
                          <a:latin typeface="Arial Narrow"/>
                        </a:rPr>
                        <a:t>Program </a:t>
                      </a:r>
                      <a:r>
                        <a:rPr lang="en-US" sz="1000" b="1" i="0" u="none" strike="noStrike" dirty="0" err="1">
                          <a:solidFill>
                            <a:srgbClr val="000000"/>
                          </a:solidFill>
                          <a:latin typeface="Arial Narrow"/>
                        </a:rPr>
                        <a:t>Pengukuran</a:t>
                      </a:r>
                      <a:r>
                        <a:rPr lang="en-US" sz="1000" b="1" i="0" u="none" strike="noStrike" dirty="0">
                          <a:solidFill>
                            <a:srgbClr val="000000"/>
                          </a:solidFill>
                          <a:latin typeface="Arial Narrow"/>
                        </a:rPr>
                        <a:t> </a:t>
                      </a:r>
                      <a:r>
                        <a:rPr lang="en-US" sz="1000" b="1" i="0" u="none" strike="noStrike" dirty="0" err="1">
                          <a:solidFill>
                            <a:srgbClr val="000000"/>
                          </a:solidFill>
                          <a:latin typeface="Arial Narrow"/>
                        </a:rPr>
                        <a:t>dan</a:t>
                      </a:r>
                      <a:r>
                        <a:rPr lang="en-US" sz="1000" b="1" i="0" u="none" strike="noStrike" dirty="0">
                          <a:solidFill>
                            <a:srgbClr val="000000"/>
                          </a:solidFill>
                          <a:latin typeface="Arial Narrow"/>
                        </a:rPr>
                        <a:t> </a:t>
                      </a:r>
                      <a:r>
                        <a:rPr lang="en-US" sz="1000" b="1" i="0" u="none" strike="noStrike" dirty="0" err="1">
                          <a:solidFill>
                            <a:srgbClr val="000000"/>
                          </a:solidFill>
                          <a:latin typeface="Arial Narrow"/>
                        </a:rPr>
                        <a:t>Pemantauan</a:t>
                      </a:r>
                      <a:r>
                        <a:rPr lang="en-US" sz="1000" b="1" i="0" u="none" strike="noStrike" dirty="0">
                          <a:solidFill>
                            <a:srgbClr val="000000"/>
                          </a:solidFill>
                          <a:latin typeface="Arial Narrow"/>
                        </a:rPr>
                        <a:t> </a:t>
                      </a:r>
                      <a:br>
                        <a:rPr lang="en-US" sz="1000" b="1" i="0" u="none" strike="noStrike" dirty="0">
                          <a:solidFill>
                            <a:srgbClr val="000000"/>
                          </a:solidFill>
                          <a:latin typeface="Arial Narrow"/>
                        </a:rPr>
                      </a:br>
                      <a:r>
                        <a:rPr lang="en-US" sz="1000" b="1" i="0" u="none" strike="noStrike" dirty="0">
                          <a:solidFill>
                            <a:srgbClr val="000000"/>
                          </a:solidFill>
                          <a:latin typeface="Arial Narrow"/>
                        </a:rPr>
                        <a:t>Parameter </a:t>
                      </a:r>
                      <a:r>
                        <a:rPr lang="en-US" sz="1000" b="1" i="0" u="none" strike="noStrike" dirty="0" err="1">
                          <a:solidFill>
                            <a:srgbClr val="000000"/>
                          </a:solidFill>
                          <a:latin typeface="Arial Narrow"/>
                        </a:rPr>
                        <a:t>Lingkungan</a:t>
                      </a:r>
                      <a:endParaRPr lang="en-US" sz="1000" b="1"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tc rowSpan="2" gridSpan="3">
                  <a:txBody>
                    <a:bodyPr/>
                    <a:lstStyle/>
                    <a:p>
                      <a:pPr algn="l" fontAlgn="ctr"/>
                      <a:r>
                        <a:rPr lang="en-US" sz="800" b="0" i="0" u="none" strike="noStrike" dirty="0">
                          <a:solidFill>
                            <a:srgbClr val="000000"/>
                          </a:solidFill>
                          <a:latin typeface="Arial Narrow"/>
                        </a:rPr>
                        <a:t>  No. </a:t>
                      </a:r>
                      <a:r>
                        <a:rPr lang="en-US" sz="800" b="0" i="0" u="none" strike="noStrike" dirty="0" err="1">
                          <a:solidFill>
                            <a:srgbClr val="000000"/>
                          </a:solidFill>
                          <a:latin typeface="Arial Narrow"/>
                        </a:rPr>
                        <a:t>Dokumen</a:t>
                      </a:r>
                      <a:endParaRPr lang="en-US" sz="800" b="0"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c rowSpan="2" gridSpan="5">
                  <a:txBody>
                    <a:bodyPr/>
                    <a:lstStyle/>
                    <a:p>
                      <a:pPr algn="l" fontAlgn="ctr"/>
                      <a:r>
                        <a:rPr lang="en-US" sz="700" b="0" i="0" u="none" strike="noStrike" dirty="0">
                          <a:solidFill>
                            <a:srgbClr val="000000"/>
                          </a:solidFill>
                          <a:latin typeface="Arial Narrow"/>
                        </a:rPr>
                        <a:t> </a:t>
                      </a:r>
                    </a:p>
                  </a:txBody>
                  <a:tcPr marL="3444" marR="3444" marT="344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gridSpan="4">
                  <a:txBody>
                    <a:bodyPr/>
                    <a:lstStyle/>
                    <a:p>
                      <a:pPr algn="ctr" fontAlgn="ctr"/>
                      <a:r>
                        <a:rPr lang="en-US" sz="700" b="0" i="0" u="none" strike="noStrike">
                          <a:solidFill>
                            <a:srgbClr val="000000"/>
                          </a:solidFill>
                          <a:latin typeface="Arial Narrow"/>
                        </a:rPr>
                        <a:t>Disetujui</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700" b="0" i="0" u="none" strike="noStrike">
                          <a:solidFill>
                            <a:srgbClr val="000000"/>
                          </a:solidFill>
                          <a:latin typeface="Arial Narrow"/>
                        </a:rPr>
                        <a:t>Diperiksa</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700" b="0" i="0" u="none" strike="noStrike">
                          <a:solidFill>
                            <a:srgbClr val="000000"/>
                          </a:solidFill>
                          <a:latin typeface="Arial Narrow"/>
                        </a:rPr>
                        <a:t>Dibuat</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gridSpan="2" vMerge="1">
                  <a:txBody>
                    <a:bodyPr/>
                    <a:lstStyle/>
                    <a:p>
                      <a:endParaRPr lang="en-US"/>
                    </a:p>
                  </a:txBody>
                  <a:tcPr/>
                </a:tc>
                <a:tc hMerge="1"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rowSpan="2" gridSpan="4">
                  <a:txBody>
                    <a:bodyPr/>
                    <a:lstStyle/>
                    <a:p>
                      <a:pPr algn="ctr" fontAlgn="ctr"/>
                      <a:r>
                        <a:rPr lang="en-US" sz="600" b="0" i="0" u="none" strike="noStrike" dirty="0">
                          <a:solidFill>
                            <a:srgbClr val="000000"/>
                          </a:solidFill>
                          <a:latin typeface="Arial Narrow"/>
                        </a:rPr>
                        <a:t> </a:t>
                      </a:r>
                    </a:p>
                    <a:p>
                      <a:pPr algn="ctr" fontAlgn="ctr"/>
                      <a:endParaRPr lang="en-US" sz="600" b="0" i="0" u="none" strike="noStrike" dirty="0">
                        <a:solidFill>
                          <a:srgbClr val="000000"/>
                        </a:solidFill>
                        <a:latin typeface="Arial Narrow"/>
                      </a:endParaRPr>
                    </a:p>
                    <a:p>
                      <a:pPr algn="ctr" fontAlgn="ctr"/>
                      <a:endParaRPr lang="en-US" sz="600" b="0"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gridSpan="5">
                  <a:txBody>
                    <a:bodyPr/>
                    <a:lstStyle/>
                    <a:p>
                      <a:pPr algn="ctr" fontAlgn="ctr"/>
                      <a:r>
                        <a:rPr lang="en-US" sz="6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a:txBody>
                    <a:bodyPr/>
                    <a:lstStyle/>
                    <a:p>
                      <a:pPr algn="ctr" fontAlgn="ctr"/>
                      <a:r>
                        <a:rPr lang="en-US" sz="6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5166">
                <a:tc gridSpan="2" vMerge="1">
                  <a:txBody>
                    <a:bodyPr/>
                    <a:lstStyle/>
                    <a:p>
                      <a:endParaRPr lang="en-US"/>
                    </a:p>
                  </a:txBody>
                  <a:tcPr/>
                </a:tc>
                <a:tc hMerge="1"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
                  <a:txBody>
                    <a:bodyPr/>
                    <a:lstStyle/>
                    <a:p>
                      <a:pPr algn="l" fontAlgn="ctr"/>
                      <a:r>
                        <a:rPr lang="en-US" sz="800" b="0" i="0" u="none" strike="noStrike" dirty="0">
                          <a:solidFill>
                            <a:srgbClr val="000000"/>
                          </a:solidFill>
                          <a:latin typeface="Arial Narrow"/>
                        </a:rPr>
                        <a:t>  </a:t>
                      </a:r>
                      <a:r>
                        <a:rPr lang="en-US" sz="800" b="0" i="0" u="none" strike="noStrike" dirty="0" err="1">
                          <a:solidFill>
                            <a:srgbClr val="000000"/>
                          </a:solidFill>
                          <a:latin typeface="Arial Narrow"/>
                        </a:rPr>
                        <a:t>Tgl</a:t>
                      </a:r>
                      <a:r>
                        <a:rPr lang="en-US" sz="800" b="0" i="0" u="none" strike="noStrike" dirty="0">
                          <a:solidFill>
                            <a:srgbClr val="000000"/>
                          </a:solidFill>
                          <a:latin typeface="Arial Narrow"/>
                        </a:rPr>
                        <a:t>. </a:t>
                      </a:r>
                      <a:r>
                        <a:rPr lang="en-US" sz="800" b="0" i="0" u="none" strike="noStrike" dirty="0" err="1">
                          <a:solidFill>
                            <a:srgbClr val="000000"/>
                          </a:solidFill>
                          <a:latin typeface="Arial Narrow"/>
                        </a:rPr>
                        <a:t>Efektif</a:t>
                      </a:r>
                      <a:endParaRPr lang="en-US" sz="800" b="0"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5">
                  <a:txBody>
                    <a:bodyPr/>
                    <a:lstStyle/>
                    <a:p>
                      <a:pPr algn="l" fontAlgn="ctr"/>
                      <a:r>
                        <a:rPr lang="en-US" sz="700" b="0" i="0" u="none" strike="noStrike" dirty="0">
                          <a:solidFill>
                            <a:srgbClr val="000000"/>
                          </a:solidFill>
                          <a:latin typeface="Arial Narrow"/>
                        </a:rPr>
                        <a:t> </a:t>
                      </a:r>
                    </a:p>
                  </a:txBody>
                  <a:tcPr marL="3444" marR="3444" marT="344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199473">
                <a:tc gridSpan="2" vMerge="1">
                  <a:txBody>
                    <a:bodyPr/>
                    <a:lstStyle/>
                    <a:p>
                      <a:endParaRPr lang="en-US"/>
                    </a:p>
                  </a:txBody>
                  <a:tcPr/>
                </a:tc>
                <a:tc hMerge="1" vMerge="1">
                  <a:txBody>
                    <a:bodyPr/>
                    <a:lstStyle/>
                    <a:p>
                      <a:endParaRPr lang="en-US"/>
                    </a:p>
                  </a:txBody>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gridSpan="3">
                  <a:txBody>
                    <a:bodyPr/>
                    <a:lstStyle/>
                    <a:p>
                      <a:pPr algn="l" fontAlgn="ctr"/>
                      <a:r>
                        <a:rPr lang="en-US" sz="800" b="0" i="0" u="none" strike="noStrike" dirty="0">
                          <a:solidFill>
                            <a:srgbClr val="000000"/>
                          </a:solidFill>
                          <a:latin typeface="Arial Narrow"/>
                        </a:rPr>
                        <a:t>  </a:t>
                      </a:r>
                      <a:r>
                        <a:rPr lang="en-US" sz="800" b="0" i="0" u="none" strike="noStrike" dirty="0" err="1">
                          <a:solidFill>
                            <a:srgbClr val="000000"/>
                          </a:solidFill>
                          <a:latin typeface="Arial Narrow"/>
                        </a:rPr>
                        <a:t>Revisi</a:t>
                      </a:r>
                      <a:endParaRPr lang="en-US" sz="800" b="0"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5">
                  <a:txBody>
                    <a:bodyPr/>
                    <a:lstStyle/>
                    <a:p>
                      <a:pPr algn="l" fontAlgn="ctr"/>
                      <a:r>
                        <a:rPr lang="en-US" sz="700" b="0" i="0" u="none" strike="noStrike" dirty="0">
                          <a:solidFill>
                            <a:srgbClr val="000000"/>
                          </a:solidFill>
                          <a:latin typeface="Arial Narrow"/>
                        </a:rPr>
                        <a:t>: 00</a:t>
                      </a:r>
                    </a:p>
                  </a:txBody>
                  <a:tcPr marL="3444" marR="3444" marT="344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6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6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6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5959">
                <a:tc rowSpan="2">
                  <a:txBody>
                    <a:bodyPr/>
                    <a:lstStyle/>
                    <a:p>
                      <a:pPr algn="ctr" fontAlgn="ctr"/>
                      <a:r>
                        <a:rPr lang="en-US" sz="800" b="1" i="0" u="none" strike="noStrike" dirty="0">
                          <a:solidFill>
                            <a:srgbClr val="000000"/>
                          </a:solidFill>
                          <a:latin typeface="Arial Narrow"/>
                        </a:rPr>
                        <a:t>No</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rowSpan="2">
                  <a:txBody>
                    <a:bodyPr/>
                    <a:lstStyle/>
                    <a:p>
                      <a:pPr algn="ctr" fontAlgn="ctr"/>
                      <a:r>
                        <a:rPr lang="en-US" sz="800" b="1" i="0" u="none" strike="noStrike" dirty="0">
                          <a:solidFill>
                            <a:srgbClr val="000000"/>
                          </a:solidFill>
                          <a:latin typeface="Arial Narrow"/>
                        </a:rPr>
                        <a:t>Parameter </a:t>
                      </a:r>
                      <a:r>
                        <a:rPr lang="en-US" sz="800" b="1" i="0" u="none" strike="noStrike" dirty="0" err="1">
                          <a:solidFill>
                            <a:srgbClr val="000000"/>
                          </a:solidFill>
                          <a:latin typeface="Arial Narrow"/>
                        </a:rPr>
                        <a:t>Kunci</a:t>
                      </a:r>
                      <a:endParaRPr lang="en-US" sz="800" b="1"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rowSpan="2">
                  <a:txBody>
                    <a:bodyPr/>
                    <a:lstStyle/>
                    <a:p>
                      <a:pPr algn="ctr" fontAlgn="ctr"/>
                      <a:r>
                        <a:rPr lang="en-US" sz="800" b="1" i="0" u="none" strike="noStrike" dirty="0">
                          <a:solidFill>
                            <a:srgbClr val="000000"/>
                          </a:solidFill>
                          <a:latin typeface="Arial Narrow"/>
                        </a:rPr>
                        <a:t>NAB / Check Item</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rowSpan="2">
                  <a:txBody>
                    <a:bodyPr/>
                    <a:lstStyle/>
                    <a:p>
                      <a:pPr algn="ctr" fontAlgn="ctr"/>
                      <a:r>
                        <a:rPr lang="en-US" sz="800" b="1" i="0" u="none" strike="noStrike" dirty="0" err="1">
                          <a:solidFill>
                            <a:srgbClr val="000000"/>
                          </a:solidFill>
                          <a:latin typeface="Arial Narrow"/>
                        </a:rPr>
                        <a:t>Peraturan</a:t>
                      </a:r>
                      <a:r>
                        <a:rPr lang="en-US" sz="800" b="1" i="0" u="none" strike="noStrike" dirty="0">
                          <a:solidFill>
                            <a:srgbClr val="000000"/>
                          </a:solidFill>
                          <a:latin typeface="Arial Narrow"/>
                        </a:rPr>
                        <a:t> </a:t>
                      </a:r>
                      <a:r>
                        <a:rPr lang="en-US" sz="800" b="1" i="0" u="none" strike="noStrike" dirty="0" err="1">
                          <a:solidFill>
                            <a:srgbClr val="000000"/>
                          </a:solidFill>
                          <a:latin typeface="Arial Narrow"/>
                        </a:rPr>
                        <a:t>Terkait</a:t>
                      </a:r>
                      <a:endParaRPr lang="en-US" sz="800" b="1"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rowSpan="2">
                  <a:txBody>
                    <a:bodyPr/>
                    <a:lstStyle/>
                    <a:p>
                      <a:pPr algn="ctr" fontAlgn="ctr"/>
                      <a:r>
                        <a:rPr lang="en-US" sz="800" b="1" i="0" u="none" strike="noStrike" dirty="0" err="1">
                          <a:solidFill>
                            <a:srgbClr val="000000"/>
                          </a:solidFill>
                          <a:latin typeface="Arial Narrow"/>
                        </a:rPr>
                        <a:t>Metode</a:t>
                      </a:r>
                      <a:r>
                        <a:rPr lang="en-US" sz="800" b="1" i="0" u="none" strike="noStrike" dirty="0">
                          <a:solidFill>
                            <a:srgbClr val="000000"/>
                          </a:solidFill>
                          <a:latin typeface="Arial Narrow"/>
                        </a:rPr>
                        <a:t> </a:t>
                      </a:r>
                      <a:r>
                        <a:rPr lang="en-US" sz="800" b="1" i="0" u="none" strike="noStrike" dirty="0" err="1">
                          <a:solidFill>
                            <a:srgbClr val="000000"/>
                          </a:solidFill>
                          <a:latin typeface="Arial Narrow"/>
                        </a:rPr>
                        <a:t>Pengukuran</a:t>
                      </a:r>
                      <a:endParaRPr lang="en-US" sz="800" b="1"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rowSpan="2">
                  <a:txBody>
                    <a:bodyPr/>
                    <a:lstStyle/>
                    <a:p>
                      <a:pPr algn="ctr" fontAlgn="ctr"/>
                      <a:r>
                        <a:rPr lang="en-US" sz="800" b="1" i="0" u="none" strike="noStrike" dirty="0" err="1">
                          <a:solidFill>
                            <a:srgbClr val="000000"/>
                          </a:solidFill>
                          <a:latin typeface="Arial Narrow"/>
                        </a:rPr>
                        <a:t>Lokasi</a:t>
                      </a:r>
                      <a:r>
                        <a:rPr lang="en-US" sz="800" b="1" i="0" u="none" strike="noStrike" dirty="0">
                          <a:solidFill>
                            <a:srgbClr val="000000"/>
                          </a:solidFill>
                          <a:latin typeface="Arial Narrow"/>
                        </a:rPr>
                        <a:t> </a:t>
                      </a:r>
                      <a:r>
                        <a:rPr lang="en-US" sz="800" b="1" i="0" u="none" strike="noStrike" dirty="0" err="1">
                          <a:solidFill>
                            <a:srgbClr val="000000"/>
                          </a:solidFill>
                          <a:latin typeface="Arial Narrow"/>
                        </a:rPr>
                        <a:t>Pengambilan</a:t>
                      </a:r>
                      <a:endParaRPr lang="en-US" sz="800" b="1"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rowSpan="2">
                  <a:txBody>
                    <a:bodyPr/>
                    <a:lstStyle/>
                    <a:p>
                      <a:pPr algn="ctr" fontAlgn="ctr"/>
                      <a:r>
                        <a:rPr lang="en-US" sz="800" b="1" i="0" u="none" strike="noStrike" dirty="0" err="1">
                          <a:solidFill>
                            <a:srgbClr val="000000"/>
                          </a:solidFill>
                          <a:latin typeface="Arial Narrow"/>
                        </a:rPr>
                        <a:t>Periode</a:t>
                      </a:r>
                      <a:r>
                        <a:rPr lang="en-US" sz="800" b="1" i="0" u="none" strike="noStrike" dirty="0">
                          <a:solidFill>
                            <a:srgbClr val="000000"/>
                          </a:solidFill>
                          <a:latin typeface="Arial Narrow"/>
                        </a:rPr>
                        <a:t>  </a:t>
                      </a:r>
                      <a:r>
                        <a:rPr lang="en-US" sz="800" b="1" i="0" u="none" strike="noStrike" dirty="0" err="1">
                          <a:solidFill>
                            <a:srgbClr val="000000"/>
                          </a:solidFill>
                          <a:latin typeface="Arial Narrow"/>
                        </a:rPr>
                        <a:t>Pengambilan</a:t>
                      </a:r>
                      <a:endParaRPr lang="en-US" sz="800" b="1"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800" b="1" i="0" u="none" strike="noStrike" dirty="0">
                          <a:solidFill>
                            <a:srgbClr val="000000"/>
                          </a:solidFill>
                          <a:latin typeface="Arial Narrow"/>
                        </a:rPr>
                        <a:t>Plan</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CD5B4"/>
                    </a:solidFill>
                  </a:tcPr>
                </a:tc>
                <a:tc gridSpan="15">
                  <a:txBody>
                    <a:bodyPr/>
                    <a:lstStyle/>
                    <a:p>
                      <a:pPr algn="ctr" fontAlgn="ctr"/>
                      <a:r>
                        <a:rPr lang="en-US" sz="800" b="1" i="0" u="none" strike="noStrike" dirty="0">
                          <a:solidFill>
                            <a:srgbClr val="000000"/>
                          </a:solidFill>
                          <a:latin typeface="Arial Narrow"/>
                        </a:rPr>
                        <a:t>2015</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2">
                  <a:txBody>
                    <a:bodyPr/>
                    <a:lstStyle/>
                    <a:p>
                      <a:pPr algn="ctr" fontAlgn="ctr"/>
                      <a:r>
                        <a:rPr lang="en-US" sz="800" b="1" i="0" u="none" strike="noStrike">
                          <a:solidFill>
                            <a:srgbClr val="000000"/>
                          </a:solidFill>
                          <a:latin typeface="Arial Narrow"/>
                        </a:rPr>
                        <a:t>Keterangan</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rowSpan="2" hMerge="1">
                  <a:txBody>
                    <a:bodyPr/>
                    <a:lstStyle/>
                    <a:p>
                      <a:endParaRPr lang="en-US"/>
                    </a:p>
                  </a:txBody>
                  <a:tcPr/>
                </a:tc>
                <a:extLst>
                  <a:ext uri="{0D108BD9-81ED-4DB2-BD59-A6C34878D82A}">
                    <a16:rowId xmlns:a16="http://schemas.microsoft.com/office/drawing/2014/main" val="10004"/>
                  </a:ext>
                </a:extLst>
              </a:tr>
              <a:tr h="17328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00" b="1" i="0" u="none" strike="noStrike" dirty="0">
                          <a:solidFill>
                            <a:srgbClr val="000000"/>
                          </a:solidFill>
                          <a:latin typeface="Arial Narrow"/>
                        </a:rPr>
                        <a:t>Actual</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800" b="1" i="0" u="none" strike="noStrike" dirty="0">
                          <a:solidFill>
                            <a:srgbClr val="000000"/>
                          </a:solidFill>
                          <a:latin typeface="Arial Narrow"/>
                        </a:rPr>
                        <a:t>Jan</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gridSpan="2">
                  <a:txBody>
                    <a:bodyPr/>
                    <a:lstStyle/>
                    <a:p>
                      <a:pPr algn="ctr" fontAlgn="ctr"/>
                      <a:r>
                        <a:rPr lang="en-US" sz="800" b="1" i="0" u="none" strike="noStrike" dirty="0">
                          <a:solidFill>
                            <a:srgbClr val="000000"/>
                          </a:solidFill>
                          <a:latin typeface="Arial Narrow"/>
                        </a:rPr>
                        <a:t>Feb</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hMerge="1">
                  <a:txBody>
                    <a:bodyPr/>
                    <a:lstStyle/>
                    <a:p>
                      <a:pPr algn="ctr" fontAlgn="ctr"/>
                      <a:endParaRPr lang="en-US" sz="800" b="1"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800" b="1" i="0" u="none" strike="noStrike" dirty="0">
                          <a:solidFill>
                            <a:srgbClr val="000000"/>
                          </a:solidFill>
                          <a:latin typeface="Arial Narrow"/>
                        </a:rPr>
                        <a:t>Mar</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800" b="1" i="0" u="none" strike="noStrike" dirty="0">
                          <a:solidFill>
                            <a:srgbClr val="000000"/>
                          </a:solidFill>
                          <a:latin typeface="Arial Narrow"/>
                        </a:rPr>
                        <a:t>Apr</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800" b="1" i="0" u="none" strike="noStrike" dirty="0">
                          <a:solidFill>
                            <a:srgbClr val="000000"/>
                          </a:solidFill>
                          <a:latin typeface="Arial Narrow"/>
                        </a:rPr>
                        <a:t>Mei</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gridSpan="2">
                  <a:txBody>
                    <a:bodyPr/>
                    <a:lstStyle/>
                    <a:p>
                      <a:pPr algn="ctr" fontAlgn="ctr"/>
                      <a:r>
                        <a:rPr lang="en-US" sz="800" b="1" i="0" u="none" strike="noStrike" dirty="0">
                          <a:solidFill>
                            <a:srgbClr val="000000"/>
                          </a:solidFill>
                          <a:latin typeface="Arial Narrow"/>
                        </a:rPr>
                        <a:t>Jun</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hMerge="1">
                  <a:txBody>
                    <a:bodyPr/>
                    <a:lstStyle/>
                    <a:p>
                      <a:pPr algn="ctr" fontAlgn="ctr"/>
                      <a:endParaRPr lang="en-US" sz="800" b="1"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800" b="1" i="0" u="none" strike="noStrike" dirty="0">
                          <a:solidFill>
                            <a:srgbClr val="000000"/>
                          </a:solidFill>
                          <a:latin typeface="Arial Narrow"/>
                        </a:rPr>
                        <a:t>Jul</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800" b="1" i="0" u="none" strike="noStrike" dirty="0" err="1">
                          <a:solidFill>
                            <a:srgbClr val="000000"/>
                          </a:solidFill>
                          <a:latin typeface="Arial Narrow"/>
                        </a:rPr>
                        <a:t>Agt</a:t>
                      </a:r>
                      <a:endParaRPr lang="en-US" sz="800" b="1"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gridSpan="2">
                  <a:txBody>
                    <a:bodyPr/>
                    <a:lstStyle/>
                    <a:p>
                      <a:pPr algn="ctr" fontAlgn="ctr"/>
                      <a:r>
                        <a:rPr lang="en-US" sz="800" b="1" i="0" u="none" strike="noStrike" dirty="0">
                          <a:solidFill>
                            <a:srgbClr val="000000"/>
                          </a:solidFill>
                          <a:latin typeface="Arial Narrow"/>
                        </a:rPr>
                        <a:t>Sep</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hMerge="1">
                  <a:txBody>
                    <a:bodyPr/>
                    <a:lstStyle/>
                    <a:p>
                      <a:pPr algn="ctr" fontAlgn="ctr"/>
                      <a:endParaRPr lang="en-US" sz="800" b="1"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800" b="1" i="0" u="none" strike="noStrike" dirty="0" err="1">
                          <a:solidFill>
                            <a:srgbClr val="000000"/>
                          </a:solidFill>
                          <a:latin typeface="Arial Narrow"/>
                        </a:rPr>
                        <a:t>Okt</a:t>
                      </a:r>
                      <a:endParaRPr lang="en-US" sz="800" b="1"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800" b="1" i="0" u="none" strike="noStrike" dirty="0">
                          <a:solidFill>
                            <a:srgbClr val="000000"/>
                          </a:solidFill>
                          <a:latin typeface="Arial Narrow"/>
                        </a:rPr>
                        <a:t>Nov</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800" b="1" i="0" u="none" strike="noStrike" dirty="0">
                          <a:solidFill>
                            <a:srgbClr val="000000"/>
                          </a:solidFill>
                          <a:latin typeface="Arial Narrow"/>
                        </a:rPr>
                        <a:t>Des</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300366">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Arial Narrow"/>
                        </a:rPr>
                        <a:t>Plan</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endParaRPr lang="en-US" sz="400" b="0" i="0" u="none" strike="noStrike">
                        <a:solidFill>
                          <a:srgbClr val="000000"/>
                        </a:solidFill>
                        <a:latin typeface="Arial Narrow"/>
                      </a:endParaRPr>
                    </a:p>
                  </a:txBody>
                  <a:tcPr marL="3444" marR="3444" marT="34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dirty="0">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dirty="0">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rowSpan="2"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extLst>
                  <a:ext uri="{0D108BD9-81ED-4DB2-BD59-A6C34878D82A}">
                    <a16:rowId xmlns:a16="http://schemas.microsoft.com/office/drawing/2014/main" val="10006"/>
                  </a:ext>
                </a:extLst>
              </a:tr>
              <a:tr h="31769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00" b="0" i="0" u="none" strike="noStrike" dirty="0">
                          <a:solidFill>
                            <a:srgbClr val="000000"/>
                          </a:solidFill>
                          <a:latin typeface="Arial Narrow"/>
                        </a:rPr>
                        <a:t>Actual</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dirty="0">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329247">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rowSpan="2">
                  <a:txBody>
                    <a:bodyPr/>
                    <a:lstStyle/>
                    <a:p>
                      <a:pPr algn="l" fontAlgn="ctr"/>
                      <a:r>
                        <a:rPr lang="en-US" sz="4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Arial Narrow"/>
                        </a:rPr>
                        <a:t>Plan</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dirty="0">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rowSpan="2"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extLst>
                  <a:ext uri="{0D108BD9-81ED-4DB2-BD59-A6C34878D82A}">
                    <a16:rowId xmlns:a16="http://schemas.microsoft.com/office/drawing/2014/main" val="10008"/>
                  </a:ext>
                </a:extLst>
              </a:tr>
              <a:tr h="3292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algn="ctr" fontAlgn="ctr"/>
                      <a:r>
                        <a:rPr lang="en-US" sz="800" b="0" i="0" u="none" strike="noStrike" dirty="0">
                          <a:solidFill>
                            <a:srgbClr val="000000"/>
                          </a:solidFill>
                          <a:latin typeface="Arial Narrow"/>
                        </a:rPr>
                        <a:t>Actual</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9"/>
                  </a:ext>
                </a:extLst>
              </a:tr>
              <a:tr h="311918">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Arial Narrow"/>
                        </a:rPr>
                        <a:t>Plan</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rowSpan="2"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extLst>
                  <a:ext uri="{0D108BD9-81ED-4DB2-BD59-A6C34878D82A}">
                    <a16:rowId xmlns:a16="http://schemas.microsoft.com/office/drawing/2014/main" val="10010"/>
                  </a:ext>
                </a:extLst>
              </a:tr>
              <a:tr h="311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algn="ctr" fontAlgn="ctr"/>
                      <a:r>
                        <a:rPr lang="en-US" sz="800" b="0" i="0" u="none" strike="noStrike" dirty="0">
                          <a:solidFill>
                            <a:srgbClr val="000000"/>
                          </a:solidFill>
                          <a:latin typeface="Arial Narrow"/>
                        </a:rPr>
                        <a:t>Actual</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dirty="0">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1"/>
                  </a:ext>
                </a:extLst>
              </a:tr>
              <a:tr h="369681">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Arial Narrow"/>
                        </a:rPr>
                        <a:t>Plan</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rowSpan="2"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extLst>
                  <a:ext uri="{0D108BD9-81ED-4DB2-BD59-A6C34878D82A}">
                    <a16:rowId xmlns:a16="http://schemas.microsoft.com/office/drawing/2014/main" val="10012"/>
                  </a:ext>
                </a:extLst>
              </a:tr>
              <a:tr h="30036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algn="ctr" fontAlgn="ctr"/>
                      <a:r>
                        <a:rPr lang="en-US" sz="800" b="0" i="0" u="none" strike="noStrike" dirty="0">
                          <a:solidFill>
                            <a:srgbClr val="000000"/>
                          </a:solidFill>
                          <a:latin typeface="Arial Narrow"/>
                        </a:rPr>
                        <a:t>Actual</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dirty="0">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3"/>
                  </a:ext>
                </a:extLst>
              </a:tr>
              <a:tr h="375457">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latin typeface="Arial Narrow"/>
                        </a:rPr>
                        <a:t>Plan</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dirty="0">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rowSpan="2" gridSpan="2">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extLst>
                  <a:ext uri="{0D108BD9-81ED-4DB2-BD59-A6C34878D82A}">
                    <a16:rowId xmlns:a16="http://schemas.microsoft.com/office/drawing/2014/main" val="10014"/>
                  </a:ext>
                </a:extLst>
              </a:tr>
              <a:tr h="34080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00" b="0" i="0" u="none" strike="noStrike" dirty="0">
                          <a:solidFill>
                            <a:srgbClr val="000000"/>
                          </a:solidFill>
                          <a:latin typeface="Arial Narrow"/>
                        </a:rPr>
                        <a:t>Actual</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dirty="0">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5"/>
                  </a:ext>
                </a:extLst>
              </a:tr>
              <a:tr h="387012">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Arial Narrow"/>
                        </a:rPr>
                        <a:t>Plan</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dirty="0">
                        <a:solidFill>
                          <a:srgbClr val="FF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rowSpan="2"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extLst>
                  <a:ext uri="{0D108BD9-81ED-4DB2-BD59-A6C34878D82A}">
                    <a16:rowId xmlns:a16="http://schemas.microsoft.com/office/drawing/2014/main" val="10016"/>
                  </a:ext>
                </a:extLst>
              </a:tr>
              <a:tr h="38701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00" b="0" i="0" u="none" strike="noStrike">
                          <a:solidFill>
                            <a:srgbClr val="000000"/>
                          </a:solidFill>
                          <a:latin typeface="Arial Narrow"/>
                        </a:rPr>
                        <a:t>Actual</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7"/>
                  </a:ext>
                </a:extLst>
              </a:tr>
              <a:tr h="410115">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4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latin typeface="Arial Narrow"/>
                        </a:rPr>
                        <a:t>Plan</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pPr algn="ctr" fontAlgn="ctr"/>
                      <a:endParaRPr lang="en-US" sz="500" b="0" i="0" u="none" strike="noStrike">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500" b="0" i="0" u="none" strike="noStrike" dirty="0">
                          <a:solidFill>
                            <a:srgbClr val="FF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rowSpan="2"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extLst>
                  <a:ext uri="{0D108BD9-81ED-4DB2-BD59-A6C34878D82A}">
                    <a16:rowId xmlns:a16="http://schemas.microsoft.com/office/drawing/2014/main" val="10018"/>
                  </a:ext>
                </a:extLst>
              </a:tr>
              <a:tr h="41011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00" b="0" i="0" u="none" strike="noStrike" dirty="0">
                          <a:solidFill>
                            <a:srgbClr val="000000"/>
                          </a:solidFill>
                          <a:latin typeface="Arial Narrow"/>
                        </a:rPr>
                        <a:t>Actual</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500" b="0" i="0" u="none" strike="noStrike" dirty="0">
                        <a:solidFill>
                          <a:srgbClr val="000000"/>
                        </a:solidFill>
                        <a:latin typeface="Arial Narrow"/>
                      </a:endParaRP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500" b="0" i="0" u="none" strike="noStrike" dirty="0">
                          <a:solidFill>
                            <a:srgbClr val="000000"/>
                          </a:solidFill>
                          <a:latin typeface="Arial Narrow"/>
                        </a:rPr>
                        <a:t> </a:t>
                      </a:r>
                    </a:p>
                  </a:txBody>
                  <a:tcPr marL="3444" marR="3444" marT="34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9"/>
                  </a:ext>
                </a:extLst>
              </a:tr>
            </a:tbl>
          </a:graphicData>
        </a:graphic>
      </p:graphicFrame>
      <p:pic>
        <p:nvPicPr>
          <p:cNvPr id="11" name="Picture 1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8256" y="1656068"/>
            <a:ext cx="3231759" cy="2171742"/>
          </a:xfrm>
          <a:prstGeom prst="rect">
            <a:avLst/>
          </a:prstGeom>
        </p:spPr>
      </p:pic>
      <p:sp>
        <p:nvSpPr>
          <p:cNvPr id="12" name="Rectangle 11"/>
          <p:cNvSpPr/>
          <p:nvPr/>
        </p:nvSpPr>
        <p:spPr>
          <a:xfrm>
            <a:off x="0" y="-1"/>
            <a:ext cx="5475625" cy="415221"/>
          </a:xfrm>
          <a:prstGeom prst="rect">
            <a:avLst/>
          </a:prstGeom>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9.1 </a:t>
            </a:r>
            <a:r>
              <a:rPr lang="en-US" sz="2000" b="1" dirty="0" err="1">
                <a:solidFill>
                  <a:schemeClr val="bg1"/>
                </a:solidFill>
                <a:latin typeface="Arial Narrow" pitchFamily="34" charset="0"/>
              </a:rPr>
              <a:t>Pemantauan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Pengukuran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Analisis</a:t>
            </a:r>
            <a:r>
              <a:rPr lang="en-US" sz="2000" b="1" dirty="0">
                <a:solidFill>
                  <a:schemeClr val="bg1"/>
                </a:solidFill>
                <a:latin typeface="Arial Narrow" pitchFamily="34" charset="0"/>
              </a:rPr>
              <a:t> &amp; </a:t>
            </a:r>
            <a:r>
              <a:rPr lang="en-US" sz="2000" b="1" dirty="0" err="1">
                <a:solidFill>
                  <a:schemeClr val="bg1"/>
                </a:solidFill>
                <a:latin typeface="Arial Narrow" pitchFamily="34" charset="0"/>
              </a:rPr>
              <a:t>Evaluasi</a:t>
            </a:r>
            <a:r>
              <a:rPr lang="en-US" sz="2000" b="1" dirty="0">
                <a:solidFill>
                  <a:schemeClr val="bg1"/>
                </a:solidFill>
                <a:latin typeface="Arial Narrow" pitchFamily="34" charset="0"/>
              </a:rPr>
              <a:t> </a:t>
            </a:r>
          </a:p>
        </p:txBody>
      </p:sp>
      <p:sp>
        <p:nvSpPr>
          <p:cNvPr id="13" name="Half Frame 12"/>
          <p:cNvSpPr/>
          <p:nvPr/>
        </p:nvSpPr>
        <p:spPr>
          <a:xfrm rot="7845393">
            <a:off x="8944482" y="57777"/>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lf Frame 13"/>
          <p:cNvSpPr/>
          <p:nvPr/>
        </p:nvSpPr>
        <p:spPr>
          <a:xfrm rot="7845393">
            <a:off x="9126862" y="54340"/>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lf Frame 14"/>
          <p:cNvSpPr/>
          <p:nvPr/>
        </p:nvSpPr>
        <p:spPr>
          <a:xfrm rot="7845393">
            <a:off x="9309242" y="50903"/>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p:cNvCxnSpPr/>
          <p:nvPr/>
        </p:nvCxnSpPr>
        <p:spPr>
          <a:xfrm>
            <a:off x="5668084" y="209862"/>
            <a:ext cx="3314411" cy="0"/>
          </a:xfrm>
          <a:prstGeom prst="line">
            <a:avLst/>
          </a:prstGeom>
          <a:ln>
            <a:solidFill>
              <a:srgbClr val="7030A0"/>
            </a:solidFill>
          </a:ln>
        </p:spPr>
        <p:style>
          <a:lnRef idx="3">
            <a:schemeClr val="accent5"/>
          </a:lnRef>
          <a:fillRef idx="0">
            <a:schemeClr val="accent5"/>
          </a:fillRef>
          <a:effectRef idx="2">
            <a:schemeClr val="accent5"/>
          </a:effectRef>
          <a:fontRef idx="minor">
            <a:schemeClr val="tx1"/>
          </a:fontRef>
        </p:style>
      </p:cxn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0" y="-1"/>
            <a:ext cx="2951345" cy="415221"/>
          </a:xfrm>
          <a:prstGeom prst="rect">
            <a:avLst/>
          </a:prstGeom>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9.1.2 </a:t>
            </a:r>
            <a:r>
              <a:rPr lang="en-US" sz="2000" b="1" dirty="0" err="1">
                <a:solidFill>
                  <a:schemeClr val="bg1"/>
                </a:solidFill>
                <a:latin typeface="Arial Narrow" pitchFamily="34" charset="0"/>
              </a:rPr>
              <a:t>Evaluasi</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Penaatan</a:t>
            </a:r>
            <a:endParaRPr lang="en-US" sz="2000" b="1" dirty="0">
              <a:solidFill>
                <a:schemeClr val="bg1"/>
              </a:solidFill>
              <a:latin typeface="Arial Narrow" pitchFamily="34" charset="0"/>
            </a:endParaRPr>
          </a:p>
        </p:txBody>
      </p:sp>
      <p:sp>
        <p:nvSpPr>
          <p:cNvPr id="35" name="Half Frame 34"/>
          <p:cNvSpPr/>
          <p:nvPr/>
        </p:nvSpPr>
        <p:spPr>
          <a:xfrm rot="7845393">
            <a:off x="8944482" y="57777"/>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Half Frame 35"/>
          <p:cNvSpPr/>
          <p:nvPr/>
        </p:nvSpPr>
        <p:spPr>
          <a:xfrm rot="7845393">
            <a:off x="9126862" y="54340"/>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Half Frame 36"/>
          <p:cNvSpPr/>
          <p:nvPr/>
        </p:nvSpPr>
        <p:spPr>
          <a:xfrm rot="7845393">
            <a:off x="9309242" y="50903"/>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p:nvCxnSpPr>
        <p:spPr>
          <a:xfrm>
            <a:off x="3133725" y="209862"/>
            <a:ext cx="5848770" cy="0"/>
          </a:xfrm>
          <a:prstGeom prst="line">
            <a:avLst/>
          </a:prstGeom>
          <a:ln>
            <a:solidFill>
              <a:srgbClr val="7030A0"/>
            </a:solidFill>
          </a:ln>
        </p:spPr>
        <p:style>
          <a:lnRef idx="3">
            <a:schemeClr val="accent5"/>
          </a:lnRef>
          <a:fillRef idx="0">
            <a:schemeClr val="accent5"/>
          </a:fillRef>
          <a:effectRef idx="2">
            <a:schemeClr val="accent5"/>
          </a:effectRef>
          <a:fontRef idx="minor">
            <a:schemeClr val="tx1"/>
          </a:fontRef>
        </p:style>
      </p:cxnSp>
      <p:sp>
        <p:nvSpPr>
          <p:cNvPr id="39" name="Rectangle 38"/>
          <p:cNvSpPr/>
          <p:nvPr/>
        </p:nvSpPr>
        <p:spPr>
          <a:xfrm>
            <a:off x="181784" y="625083"/>
            <a:ext cx="8878161" cy="707886"/>
          </a:xfrm>
          <a:prstGeom prst="rect">
            <a:avLst/>
          </a:prstGeom>
          <a:ln w="19050">
            <a:solidFill>
              <a:srgbClr val="FFC000"/>
            </a:solidFill>
            <a:prstDash val="dash"/>
          </a:ln>
        </p:spPr>
        <p:txBody>
          <a:bodyPr wrap="square">
            <a:spAutoFit/>
          </a:bodyPr>
          <a:lstStyle/>
          <a:p>
            <a:r>
              <a:rPr lang="en-US" sz="2000" dirty="0" err="1">
                <a:latin typeface="Arial Narrow" pitchFamily="34" charset="0"/>
              </a:rPr>
              <a:t>Organisasi</a:t>
            </a:r>
            <a:r>
              <a:rPr lang="en-US" sz="2000" dirty="0">
                <a:latin typeface="Arial Narrow" pitchFamily="34" charset="0"/>
              </a:rPr>
              <a:t> </a:t>
            </a:r>
            <a:r>
              <a:rPr lang="en-US" sz="2000" dirty="0" err="1">
                <a:latin typeface="Arial Narrow" pitchFamily="34" charset="0"/>
              </a:rPr>
              <a:t>harus</a:t>
            </a:r>
            <a:r>
              <a:rPr lang="en-US" sz="2000" dirty="0">
                <a:latin typeface="Arial Narrow" pitchFamily="34" charset="0"/>
              </a:rPr>
              <a:t> </a:t>
            </a:r>
            <a:r>
              <a:rPr lang="en-US" sz="2000" dirty="0" err="1">
                <a:latin typeface="Arial Narrow" pitchFamily="34" charset="0"/>
              </a:rPr>
              <a:t>menetapkan</a:t>
            </a:r>
            <a:r>
              <a:rPr lang="en-US" sz="2000" dirty="0">
                <a:latin typeface="Arial Narrow" pitchFamily="34" charset="0"/>
              </a:rPr>
              <a:t>, </a:t>
            </a:r>
            <a:r>
              <a:rPr lang="en-US" sz="2000" dirty="0" err="1">
                <a:latin typeface="Arial Narrow" pitchFamily="34" charset="0"/>
              </a:rPr>
              <a:t>menerapkan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memelihara</a:t>
            </a:r>
            <a:r>
              <a:rPr lang="en-US" sz="2000" dirty="0">
                <a:latin typeface="Arial Narrow" pitchFamily="34" charset="0"/>
              </a:rPr>
              <a:t> proses yang </a:t>
            </a:r>
            <a:r>
              <a:rPr lang="en-US" sz="2000" dirty="0" err="1">
                <a:latin typeface="Arial Narrow" pitchFamily="34" charset="0"/>
              </a:rPr>
              <a:t>diperlukan</a:t>
            </a:r>
            <a:r>
              <a:rPr lang="en-US" sz="2000" dirty="0">
                <a:latin typeface="Arial Narrow" pitchFamily="34" charset="0"/>
              </a:rPr>
              <a:t> </a:t>
            </a:r>
            <a:r>
              <a:rPr lang="en-US" sz="2000" dirty="0" err="1">
                <a:latin typeface="Arial Narrow" pitchFamily="34" charset="0"/>
              </a:rPr>
              <a:t>untuk</a:t>
            </a:r>
            <a:r>
              <a:rPr lang="en-US" sz="2000" dirty="0">
                <a:latin typeface="Arial Narrow" pitchFamily="34" charset="0"/>
              </a:rPr>
              <a:t> </a:t>
            </a:r>
            <a:r>
              <a:rPr lang="en-US" sz="2000" dirty="0" err="1">
                <a:latin typeface="Arial Narrow" pitchFamily="34" charset="0"/>
              </a:rPr>
              <a:t>mengevaluasi</a:t>
            </a:r>
            <a:r>
              <a:rPr lang="en-US" sz="2000" dirty="0">
                <a:latin typeface="Arial Narrow" pitchFamily="34" charset="0"/>
              </a:rPr>
              <a:t> </a:t>
            </a:r>
            <a:r>
              <a:rPr lang="en-US" sz="2000" dirty="0" err="1">
                <a:latin typeface="Arial Narrow" pitchFamily="34" charset="0"/>
              </a:rPr>
              <a:t>pemenuhan</a:t>
            </a:r>
            <a:r>
              <a:rPr lang="en-US" sz="2000" dirty="0">
                <a:latin typeface="Arial Narrow" pitchFamily="34" charset="0"/>
              </a:rPr>
              <a:t> </a:t>
            </a:r>
            <a:r>
              <a:rPr lang="en-US" sz="2000" dirty="0" err="1">
                <a:latin typeface="Arial Narrow" pitchFamily="34" charset="0"/>
              </a:rPr>
              <a:t>kewajiban</a:t>
            </a:r>
            <a:r>
              <a:rPr lang="en-US" sz="2000" dirty="0">
                <a:latin typeface="Arial Narrow" pitchFamily="34" charset="0"/>
              </a:rPr>
              <a:t> </a:t>
            </a:r>
            <a:r>
              <a:rPr lang="en-US" sz="2000" dirty="0" err="1">
                <a:latin typeface="Arial Narrow" pitchFamily="34" charset="0"/>
              </a:rPr>
              <a:t>penaatan</a:t>
            </a:r>
            <a:r>
              <a:rPr lang="en-US" sz="2000" dirty="0">
                <a:latin typeface="Arial Narrow" pitchFamily="34" charset="0"/>
              </a:rPr>
              <a:t> </a:t>
            </a:r>
            <a:r>
              <a:rPr lang="en-US" sz="2000" dirty="0" err="1">
                <a:latin typeface="Arial Narrow" pitchFamily="34" charset="0"/>
              </a:rPr>
              <a:t>organisasi</a:t>
            </a:r>
            <a:r>
              <a:rPr lang="en-US" sz="2000" dirty="0">
                <a:latin typeface="Arial Narrow" pitchFamily="34" charset="0"/>
              </a:rPr>
              <a:t>.</a:t>
            </a:r>
          </a:p>
        </p:txBody>
      </p:sp>
      <p:sp>
        <p:nvSpPr>
          <p:cNvPr id="66" name="Rectangle 65"/>
          <p:cNvSpPr/>
          <p:nvPr/>
        </p:nvSpPr>
        <p:spPr>
          <a:xfrm>
            <a:off x="327478" y="1565689"/>
            <a:ext cx="3382625" cy="52969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Hasil</a:t>
            </a:r>
            <a:r>
              <a:rPr lang="en-US" sz="1600" dirty="0">
                <a:solidFill>
                  <a:schemeClr val="tx1"/>
                </a:solidFill>
                <a:latin typeface="Arial Narrow" pitchFamily="34" charset="0"/>
              </a:rPr>
              <a:t> </a:t>
            </a:r>
            <a:r>
              <a:rPr lang="en-US" sz="1600" dirty="0" err="1">
                <a:solidFill>
                  <a:schemeClr val="tx1"/>
                </a:solidFill>
                <a:latin typeface="Arial Narrow" pitchFamily="34" charset="0"/>
              </a:rPr>
              <a:t>identifikasi</a:t>
            </a:r>
            <a:r>
              <a:rPr lang="en-US" sz="1600" dirty="0">
                <a:solidFill>
                  <a:schemeClr val="tx1"/>
                </a:solidFill>
                <a:latin typeface="Arial Narrow" pitchFamily="34" charset="0"/>
              </a:rPr>
              <a:t> </a:t>
            </a:r>
            <a:r>
              <a:rPr lang="en-US" sz="1600" dirty="0" err="1">
                <a:solidFill>
                  <a:schemeClr val="tx1"/>
                </a:solidFill>
                <a:latin typeface="Arial Narrow" pitchFamily="34" charset="0"/>
              </a:rPr>
              <a:t>Kewajiban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Penaatan</a:t>
            </a:r>
            <a:r>
              <a:rPr lang="en-US" sz="1600" dirty="0">
                <a:solidFill>
                  <a:schemeClr val="tx1"/>
                </a:solidFill>
                <a:latin typeface="Arial Narrow" pitchFamily="34" charset="0"/>
              </a:rPr>
              <a:t> (6.1.3)</a:t>
            </a:r>
          </a:p>
        </p:txBody>
      </p:sp>
      <p:cxnSp>
        <p:nvCxnSpPr>
          <p:cNvPr id="33" name="Straight Arrow Connector 32"/>
          <p:cNvCxnSpPr>
            <a:stCxn id="70" idx="3"/>
            <a:endCxn id="51" idx="3"/>
          </p:cNvCxnSpPr>
          <p:nvPr/>
        </p:nvCxnSpPr>
        <p:spPr>
          <a:xfrm flipV="1">
            <a:off x="7040866" y="3768811"/>
            <a:ext cx="250503" cy="1136101"/>
          </a:xfrm>
          <a:prstGeom prst="bentConnector3">
            <a:avLst>
              <a:gd name="adj1" fmla="val 191256"/>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27478" y="2411165"/>
            <a:ext cx="3382625" cy="52969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Menetapkan</a:t>
            </a:r>
            <a:r>
              <a:rPr lang="en-US" sz="1600" dirty="0">
                <a:solidFill>
                  <a:schemeClr val="tx1"/>
                </a:solidFill>
                <a:latin typeface="Arial Narrow" pitchFamily="34" charset="0"/>
              </a:rPr>
              <a:t> </a:t>
            </a:r>
            <a:r>
              <a:rPr lang="en-US" sz="1600" dirty="0" err="1">
                <a:solidFill>
                  <a:schemeClr val="tx1"/>
                </a:solidFill>
                <a:latin typeface="Arial Narrow" pitchFamily="34" charset="0"/>
              </a:rPr>
              <a:t>frekuensi</a:t>
            </a:r>
            <a:r>
              <a:rPr lang="en-US" sz="1600" dirty="0">
                <a:solidFill>
                  <a:schemeClr val="tx1"/>
                </a:solidFill>
                <a:latin typeface="Arial Narrow" pitchFamily="34" charset="0"/>
              </a:rPr>
              <a:t> </a:t>
            </a:r>
            <a:r>
              <a:rPr lang="en-US" sz="1600" dirty="0" err="1">
                <a:solidFill>
                  <a:schemeClr val="tx1"/>
                </a:solidFill>
                <a:latin typeface="Arial Narrow" pitchFamily="34" charset="0"/>
              </a:rPr>
              <a:t>evaluasi</a:t>
            </a:r>
            <a:r>
              <a:rPr lang="en-US" sz="1600" dirty="0">
                <a:solidFill>
                  <a:schemeClr val="tx1"/>
                </a:solidFill>
                <a:latin typeface="Arial Narrow" pitchFamily="34" charset="0"/>
              </a:rPr>
              <a:t> </a:t>
            </a:r>
            <a:r>
              <a:rPr lang="en-US" sz="1600" dirty="0" err="1">
                <a:solidFill>
                  <a:schemeClr val="tx1"/>
                </a:solidFill>
                <a:latin typeface="Arial Narrow" pitchFamily="34" charset="0"/>
              </a:rPr>
              <a:t>penaatan</a:t>
            </a:r>
            <a:endParaRPr lang="en-US" sz="1600" dirty="0">
              <a:solidFill>
                <a:schemeClr val="tx1"/>
              </a:solidFill>
              <a:latin typeface="Arial Narrow" pitchFamily="34" charset="0"/>
            </a:endParaRPr>
          </a:p>
        </p:txBody>
      </p:sp>
      <p:sp>
        <p:nvSpPr>
          <p:cNvPr id="41" name="Rectangle 40"/>
          <p:cNvSpPr/>
          <p:nvPr/>
        </p:nvSpPr>
        <p:spPr>
          <a:xfrm>
            <a:off x="327478" y="3239890"/>
            <a:ext cx="3382625" cy="52969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Melaksanakan</a:t>
            </a:r>
            <a:r>
              <a:rPr lang="en-US" sz="1600" dirty="0">
                <a:solidFill>
                  <a:schemeClr val="tx1"/>
                </a:solidFill>
                <a:latin typeface="Arial Narrow" pitchFamily="34" charset="0"/>
              </a:rPr>
              <a:t> </a:t>
            </a:r>
            <a:r>
              <a:rPr lang="en-US" sz="1600" dirty="0" err="1">
                <a:solidFill>
                  <a:schemeClr val="tx1"/>
                </a:solidFill>
                <a:latin typeface="Arial Narrow" pitchFamily="34" charset="0"/>
              </a:rPr>
              <a:t>evaluasi</a:t>
            </a:r>
            <a:r>
              <a:rPr lang="en-US" sz="1600" dirty="0">
                <a:solidFill>
                  <a:schemeClr val="tx1"/>
                </a:solidFill>
                <a:latin typeface="Arial Narrow" pitchFamily="34" charset="0"/>
              </a:rPr>
              <a:t> </a:t>
            </a:r>
            <a:r>
              <a:rPr lang="en-US" sz="1600" dirty="0" err="1">
                <a:solidFill>
                  <a:schemeClr val="tx1"/>
                </a:solidFill>
                <a:latin typeface="Arial Narrow" pitchFamily="34" charset="0"/>
              </a:rPr>
              <a:t>penaatan</a:t>
            </a:r>
            <a:endParaRPr lang="en-US" sz="1600" dirty="0">
              <a:solidFill>
                <a:schemeClr val="tx1"/>
              </a:solidFill>
              <a:latin typeface="Arial Narrow" pitchFamily="34" charset="0"/>
            </a:endParaRPr>
          </a:p>
        </p:txBody>
      </p:sp>
      <p:sp>
        <p:nvSpPr>
          <p:cNvPr id="43" name="Flowchart: Decision 42"/>
          <p:cNvSpPr/>
          <p:nvPr/>
        </p:nvSpPr>
        <p:spPr>
          <a:xfrm>
            <a:off x="582839" y="4442492"/>
            <a:ext cx="2871902" cy="1029625"/>
          </a:xfrm>
          <a:prstGeom prst="flowChartDecision">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Tidak</a:t>
            </a:r>
            <a:r>
              <a:rPr lang="en-US" sz="1600" dirty="0">
                <a:solidFill>
                  <a:schemeClr val="tx1"/>
                </a:solidFill>
                <a:latin typeface="Arial Narrow" pitchFamily="34" charset="0"/>
              </a:rPr>
              <a:t> </a:t>
            </a:r>
            <a:r>
              <a:rPr lang="en-US" sz="1600" dirty="0" err="1">
                <a:solidFill>
                  <a:schemeClr val="tx1"/>
                </a:solidFill>
                <a:latin typeface="Arial Narrow" pitchFamily="34" charset="0"/>
              </a:rPr>
              <a:t>memenuhi</a:t>
            </a:r>
            <a:r>
              <a:rPr lang="en-US" sz="1600" dirty="0">
                <a:solidFill>
                  <a:schemeClr val="tx1"/>
                </a:solidFill>
                <a:latin typeface="Arial Narrow" pitchFamily="34" charset="0"/>
              </a:rPr>
              <a:t> ?</a:t>
            </a:r>
          </a:p>
        </p:txBody>
      </p:sp>
      <p:cxnSp>
        <p:nvCxnSpPr>
          <p:cNvPr id="44" name="Straight Arrow Connector 43"/>
          <p:cNvCxnSpPr>
            <a:stCxn id="66" idx="2"/>
            <a:endCxn id="40" idx="0"/>
          </p:cNvCxnSpPr>
          <p:nvPr/>
        </p:nvCxnSpPr>
        <p:spPr>
          <a:xfrm>
            <a:off x="2018791" y="2095379"/>
            <a:ext cx="0" cy="31578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0" idx="2"/>
            <a:endCxn id="41" idx="0"/>
          </p:cNvCxnSpPr>
          <p:nvPr/>
        </p:nvCxnSpPr>
        <p:spPr>
          <a:xfrm>
            <a:off x="2018791" y="2940855"/>
            <a:ext cx="0" cy="29903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1" idx="2"/>
            <a:endCxn id="43" idx="0"/>
          </p:cNvCxnSpPr>
          <p:nvPr/>
        </p:nvCxnSpPr>
        <p:spPr>
          <a:xfrm flipH="1">
            <a:off x="2018790" y="3769580"/>
            <a:ext cx="1" cy="67291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248152" y="3464392"/>
            <a:ext cx="3043217" cy="60883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Melaksanakan</a:t>
            </a:r>
            <a:r>
              <a:rPr lang="en-US" sz="1600" dirty="0">
                <a:solidFill>
                  <a:schemeClr val="tx1"/>
                </a:solidFill>
                <a:latin typeface="Arial Narrow" pitchFamily="34" charset="0"/>
              </a:rPr>
              <a:t> </a:t>
            </a:r>
            <a:r>
              <a:rPr lang="en-US" sz="1600" dirty="0" err="1">
                <a:solidFill>
                  <a:schemeClr val="tx1"/>
                </a:solidFill>
                <a:latin typeface="Arial Narrow" pitchFamily="34" charset="0"/>
              </a:rPr>
              <a:t>tindakan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perbaikan</a:t>
            </a:r>
            <a:endParaRPr lang="en-US" sz="1600" dirty="0">
              <a:solidFill>
                <a:schemeClr val="tx1"/>
              </a:solidFill>
              <a:latin typeface="Arial Narrow" pitchFamily="34" charset="0"/>
            </a:endParaRPr>
          </a:p>
        </p:txBody>
      </p:sp>
      <p:sp>
        <p:nvSpPr>
          <p:cNvPr id="56" name="Rectangle 55"/>
          <p:cNvSpPr/>
          <p:nvPr/>
        </p:nvSpPr>
        <p:spPr>
          <a:xfrm>
            <a:off x="327479" y="5774694"/>
            <a:ext cx="3382624" cy="631573"/>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Memelihara</a:t>
            </a:r>
            <a:r>
              <a:rPr lang="en-US" sz="1600" dirty="0">
                <a:solidFill>
                  <a:schemeClr val="tx1"/>
                </a:solidFill>
                <a:latin typeface="Arial Narrow" pitchFamily="34" charset="0"/>
              </a:rPr>
              <a:t> </a:t>
            </a:r>
            <a:r>
              <a:rPr lang="en-US" sz="1600" dirty="0" err="1">
                <a:solidFill>
                  <a:schemeClr val="tx1"/>
                </a:solidFill>
                <a:latin typeface="Arial Narrow" pitchFamily="34" charset="0"/>
              </a:rPr>
              <a:t>pengetahuan</a:t>
            </a:r>
            <a:r>
              <a:rPr lang="en-US" sz="1600" dirty="0">
                <a:solidFill>
                  <a:schemeClr val="tx1"/>
                </a:solidFill>
                <a:latin typeface="Arial Narrow" pitchFamily="34" charset="0"/>
              </a:rPr>
              <a:t> </a:t>
            </a:r>
            <a:r>
              <a:rPr lang="en-US" sz="1600" dirty="0" err="1">
                <a:solidFill>
                  <a:schemeClr val="tx1"/>
                </a:solidFill>
                <a:latin typeface="Arial Narrow" pitchFamily="34" charset="0"/>
              </a:rPr>
              <a:t>dan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pemahaman</a:t>
            </a:r>
            <a:r>
              <a:rPr lang="en-US" sz="1600" dirty="0">
                <a:solidFill>
                  <a:schemeClr val="tx1"/>
                </a:solidFill>
                <a:latin typeface="Arial Narrow" pitchFamily="34" charset="0"/>
              </a:rPr>
              <a:t> </a:t>
            </a:r>
            <a:r>
              <a:rPr lang="en-US" sz="1600" dirty="0" err="1">
                <a:solidFill>
                  <a:schemeClr val="tx1"/>
                </a:solidFill>
                <a:latin typeface="Arial Narrow" pitchFamily="34" charset="0"/>
              </a:rPr>
              <a:t>dari</a:t>
            </a:r>
            <a:r>
              <a:rPr lang="en-US" sz="1600" dirty="0">
                <a:solidFill>
                  <a:schemeClr val="tx1"/>
                </a:solidFill>
                <a:latin typeface="Arial Narrow" pitchFamily="34" charset="0"/>
              </a:rPr>
              <a:t> status </a:t>
            </a:r>
            <a:r>
              <a:rPr lang="en-US" sz="1600" dirty="0" err="1">
                <a:solidFill>
                  <a:schemeClr val="tx1"/>
                </a:solidFill>
                <a:latin typeface="Arial Narrow" pitchFamily="34" charset="0"/>
              </a:rPr>
              <a:t>penaatan</a:t>
            </a:r>
            <a:r>
              <a:rPr lang="en-US" sz="1600" dirty="0">
                <a:solidFill>
                  <a:schemeClr val="tx1"/>
                </a:solidFill>
                <a:latin typeface="Arial Narrow" pitchFamily="34" charset="0"/>
              </a:rPr>
              <a:t> </a:t>
            </a:r>
            <a:r>
              <a:rPr lang="en-US" sz="1600" dirty="0" err="1">
                <a:solidFill>
                  <a:schemeClr val="tx1"/>
                </a:solidFill>
                <a:latin typeface="Arial Narrow" pitchFamily="34" charset="0"/>
              </a:rPr>
              <a:t>organisasi</a:t>
            </a:r>
            <a:endParaRPr lang="en-US" sz="1600" dirty="0">
              <a:solidFill>
                <a:schemeClr val="tx1"/>
              </a:solidFill>
              <a:latin typeface="Arial Narrow" pitchFamily="34" charset="0"/>
            </a:endParaRPr>
          </a:p>
        </p:txBody>
      </p:sp>
      <p:sp>
        <p:nvSpPr>
          <p:cNvPr id="57" name="Rectangle 56"/>
          <p:cNvSpPr/>
          <p:nvPr/>
        </p:nvSpPr>
        <p:spPr>
          <a:xfrm>
            <a:off x="4248151" y="5774695"/>
            <a:ext cx="3043218" cy="65125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Tetapkan</a:t>
            </a:r>
            <a:r>
              <a:rPr lang="en-US" sz="1600" dirty="0">
                <a:solidFill>
                  <a:schemeClr val="tx1"/>
                </a:solidFill>
                <a:latin typeface="Arial Narrow" pitchFamily="34" charset="0"/>
              </a:rPr>
              <a:t> </a:t>
            </a:r>
            <a:r>
              <a:rPr lang="en-US" sz="1600" dirty="0" err="1">
                <a:solidFill>
                  <a:schemeClr val="tx1"/>
                </a:solidFill>
                <a:latin typeface="Arial Narrow" pitchFamily="34" charset="0"/>
              </a:rPr>
              <a:t>sebagai</a:t>
            </a:r>
            <a:r>
              <a:rPr lang="en-US" sz="1600" dirty="0">
                <a:solidFill>
                  <a:schemeClr val="tx1"/>
                </a:solidFill>
                <a:latin typeface="Arial Narrow" pitchFamily="34" charset="0"/>
              </a:rPr>
              <a:t> </a:t>
            </a:r>
            <a:r>
              <a:rPr lang="en-US" sz="1600" dirty="0" err="1">
                <a:solidFill>
                  <a:schemeClr val="tx1"/>
                </a:solidFill>
                <a:latin typeface="Arial Narrow" pitchFamily="34" charset="0"/>
              </a:rPr>
              <a:t>pengendalian</a:t>
            </a:r>
            <a:r>
              <a:rPr lang="en-US" sz="1600" dirty="0">
                <a:solidFill>
                  <a:schemeClr val="tx1"/>
                </a:solidFill>
                <a:latin typeface="Arial Narrow" pitchFamily="34" charset="0"/>
              </a:rPr>
              <a:t> </a:t>
            </a:r>
            <a:r>
              <a:rPr lang="en-US" sz="1600" dirty="0" err="1">
                <a:solidFill>
                  <a:schemeClr val="tx1"/>
                </a:solidFill>
                <a:latin typeface="Arial Narrow" pitchFamily="34" charset="0"/>
              </a:rPr>
              <a:t>operasional</a:t>
            </a:r>
            <a:endParaRPr lang="en-US" sz="1600" dirty="0">
              <a:solidFill>
                <a:schemeClr val="tx1"/>
              </a:solidFill>
              <a:latin typeface="Arial Narrow" pitchFamily="34" charset="0"/>
            </a:endParaRPr>
          </a:p>
        </p:txBody>
      </p:sp>
      <p:cxnSp>
        <p:nvCxnSpPr>
          <p:cNvPr id="58" name="Straight Arrow Connector 57"/>
          <p:cNvCxnSpPr>
            <a:stCxn id="43" idx="2"/>
            <a:endCxn id="56" idx="0"/>
          </p:cNvCxnSpPr>
          <p:nvPr/>
        </p:nvCxnSpPr>
        <p:spPr>
          <a:xfrm>
            <a:off x="2018790" y="5472117"/>
            <a:ext cx="1" cy="302577"/>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6" idx="3"/>
            <a:endCxn id="57" idx="1"/>
          </p:cNvCxnSpPr>
          <p:nvPr/>
        </p:nvCxnSpPr>
        <p:spPr>
          <a:xfrm>
            <a:off x="3710103" y="6090481"/>
            <a:ext cx="538048" cy="983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Flowchart: Decision 69"/>
          <p:cNvSpPr/>
          <p:nvPr/>
        </p:nvSpPr>
        <p:spPr>
          <a:xfrm>
            <a:off x="4487975" y="4390099"/>
            <a:ext cx="2552891" cy="1029625"/>
          </a:xfrm>
          <a:prstGeom prst="flowChartDecision">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Efektif</a:t>
            </a:r>
            <a:r>
              <a:rPr lang="en-US" sz="1600" dirty="0">
                <a:solidFill>
                  <a:schemeClr val="tx1"/>
                </a:solidFill>
                <a:latin typeface="Arial Narrow" pitchFamily="34" charset="0"/>
              </a:rPr>
              <a:t> ?</a:t>
            </a:r>
          </a:p>
        </p:txBody>
      </p:sp>
      <p:cxnSp>
        <p:nvCxnSpPr>
          <p:cNvPr id="71" name="Straight Arrow Connector 70"/>
          <p:cNvCxnSpPr>
            <a:stCxn id="51" idx="2"/>
            <a:endCxn id="70" idx="0"/>
          </p:cNvCxnSpPr>
          <p:nvPr/>
        </p:nvCxnSpPr>
        <p:spPr>
          <a:xfrm flipH="1">
            <a:off x="5764421" y="4073229"/>
            <a:ext cx="5340" cy="31687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32"/>
          <p:cNvCxnSpPr>
            <a:stCxn id="43" idx="3"/>
            <a:endCxn id="51" idx="1"/>
          </p:cNvCxnSpPr>
          <p:nvPr/>
        </p:nvCxnSpPr>
        <p:spPr>
          <a:xfrm flipV="1">
            <a:off x="3454741" y="3768811"/>
            <a:ext cx="793411" cy="1188494"/>
          </a:xfrm>
          <a:prstGeom prst="bentConnector3">
            <a:avLst>
              <a:gd name="adj1" fmla="val 50000"/>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0" idx="2"/>
            <a:endCxn id="57" idx="0"/>
          </p:cNvCxnSpPr>
          <p:nvPr/>
        </p:nvCxnSpPr>
        <p:spPr>
          <a:xfrm>
            <a:off x="5764421" y="5419724"/>
            <a:ext cx="5339" cy="35497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4" name="Picture 113"/>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3375553" y="4586969"/>
            <a:ext cx="322506" cy="321767"/>
          </a:xfrm>
          <a:prstGeom prst="rect">
            <a:avLst/>
          </a:prstGeom>
        </p:spPr>
      </p:pic>
      <p:pic>
        <p:nvPicPr>
          <p:cNvPr id="115" name="Picture 114"/>
          <p:cNvPicPr>
            <a:picLocks noChangeAspect="1"/>
          </p:cNvPicPr>
          <p:nvPr/>
        </p:nvPicPr>
        <p:blipFill rotWithShape="1">
          <a:blip r:embed="rId4" cstate="print">
            <a:extLst>
              <a:ext uri="{28A0092B-C50C-407E-A947-70E740481C1C}">
                <a14:useLocalDpi xmlns:a14="http://schemas.microsoft.com/office/drawing/2010/main" val="0"/>
              </a:ext>
            </a:extLst>
          </a:blip>
          <a:srcRect r="50326"/>
          <a:stretch/>
        </p:blipFill>
        <p:spPr>
          <a:xfrm>
            <a:off x="5200524" y="5419724"/>
            <a:ext cx="317715" cy="316870"/>
          </a:xfrm>
          <a:prstGeom prst="rect">
            <a:avLst/>
          </a:prstGeom>
        </p:spPr>
      </p:pic>
      <p:sp>
        <p:nvSpPr>
          <p:cNvPr id="134" name="Rectangle 133"/>
          <p:cNvSpPr/>
          <p:nvPr/>
        </p:nvSpPr>
        <p:spPr>
          <a:xfrm>
            <a:off x="7630775" y="5774694"/>
            <a:ext cx="2122825" cy="631573"/>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itchFamily="34" charset="0"/>
              </a:rPr>
              <a:t>Laporkan</a:t>
            </a:r>
            <a:r>
              <a:rPr lang="en-US" sz="1600" dirty="0">
                <a:solidFill>
                  <a:schemeClr val="tx1"/>
                </a:solidFill>
                <a:latin typeface="Arial Narrow" pitchFamily="34" charset="0"/>
              </a:rPr>
              <a:t> </a:t>
            </a:r>
            <a:r>
              <a:rPr lang="en-US" sz="1600" dirty="0" err="1">
                <a:solidFill>
                  <a:schemeClr val="tx1"/>
                </a:solidFill>
                <a:latin typeface="Arial Narrow" pitchFamily="34" charset="0"/>
              </a:rPr>
              <a:t>ke</a:t>
            </a:r>
            <a:r>
              <a:rPr lang="en-US" sz="1600" dirty="0">
                <a:solidFill>
                  <a:schemeClr val="tx1"/>
                </a:solidFill>
                <a:latin typeface="Arial Narrow" pitchFamily="34" charset="0"/>
              </a:rPr>
              <a:t> </a:t>
            </a:r>
            <a:r>
              <a:rPr lang="en-US" sz="1600" dirty="0" err="1">
                <a:solidFill>
                  <a:schemeClr val="tx1"/>
                </a:solidFill>
                <a:latin typeface="Arial Narrow" pitchFamily="34" charset="0"/>
              </a:rPr>
              <a:t>Tinjauan</a:t>
            </a:r>
            <a:r>
              <a:rPr lang="en-US" sz="1600" dirty="0">
                <a:solidFill>
                  <a:schemeClr val="tx1"/>
                </a:solidFill>
                <a:latin typeface="Arial Narrow" pitchFamily="34" charset="0"/>
              </a:rPr>
              <a:t> </a:t>
            </a:r>
            <a:r>
              <a:rPr lang="en-US" sz="1600" dirty="0" err="1">
                <a:solidFill>
                  <a:schemeClr val="tx1"/>
                </a:solidFill>
                <a:latin typeface="Arial Narrow" pitchFamily="34" charset="0"/>
              </a:rPr>
              <a:t>Manajemen</a:t>
            </a:r>
            <a:endParaRPr lang="en-US" sz="1600" dirty="0">
              <a:solidFill>
                <a:schemeClr val="tx1"/>
              </a:solidFill>
              <a:latin typeface="Arial Narrow" pitchFamily="34" charset="0"/>
            </a:endParaRPr>
          </a:p>
        </p:txBody>
      </p:sp>
      <p:cxnSp>
        <p:nvCxnSpPr>
          <p:cNvPr id="135" name="Straight Arrow Connector 134"/>
          <p:cNvCxnSpPr>
            <a:stCxn id="57" idx="3"/>
            <a:endCxn id="134" idx="1"/>
          </p:cNvCxnSpPr>
          <p:nvPr/>
        </p:nvCxnSpPr>
        <p:spPr>
          <a:xfrm flipV="1">
            <a:off x="7291369" y="6090481"/>
            <a:ext cx="339406" cy="983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627934" y="1580689"/>
            <a:ext cx="5076366" cy="730967"/>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Arial Narrow" pitchFamily="34" charset="0"/>
              </a:rPr>
              <a:t>Organisasi</a:t>
            </a:r>
            <a:r>
              <a:rPr lang="en-US" sz="1600" dirty="0">
                <a:solidFill>
                  <a:schemeClr val="tx1"/>
                </a:solidFill>
                <a:latin typeface="Arial Narrow" pitchFamily="34" charset="0"/>
              </a:rPr>
              <a:t> </a:t>
            </a:r>
            <a:r>
              <a:rPr lang="en-US" sz="1600" dirty="0" err="1">
                <a:solidFill>
                  <a:schemeClr val="tx1"/>
                </a:solidFill>
                <a:latin typeface="Arial Narrow" pitchFamily="34" charset="0"/>
              </a:rPr>
              <a:t>harus</a:t>
            </a:r>
            <a:r>
              <a:rPr lang="en-US" sz="1600" dirty="0">
                <a:solidFill>
                  <a:schemeClr val="tx1"/>
                </a:solidFill>
                <a:latin typeface="Arial Narrow" pitchFamily="34" charset="0"/>
              </a:rPr>
              <a:t> </a:t>
            </a:r>
            <a:r>
              <a:rPr lang="en-US" sz="1600" dirty="0" err="1">
                <a:solidFill>
                  <a:schemeClr val="tx1"/>
                </a:solidFill>
                <a:latin typeface="Arial Narrow" pitchFamily="34" charset="0"/>
              </a:rPr>
              <a:t>menyimpan</a:t>
            </a:r>
            <a:r>
              <a:rPr lang="en-US" sz="1600" dirty="0">
                <a:solidFill>
                  <a:schemeClr val="tx1"/>
                </a:solidFill>
                <a:latin typeface="Arial Narrow" pitchFamily="34" charset="0"/>
              </a:rPr>
              <a:t> </a:t>
            </a:r>
            <a:r>
              <a:rPr lang="en-US" sz="1600" dirty="0" err="1">
                <a:solidFill>
                  <a:schemeClr val="tx1"/>
                </a:solidFill>
                <a:latin typeface="Arial Narrow" pitchFamily="34" charset="0"/>
              </a:rPr>
              <a:t>informasi</a:t>
            </a:r>
            <a:r>
              <a:rPr lang="en-US" sz="1600" dirty="0">
                <a:solidFill>
                  <a:schemeClr val="tx1"/>
                </a:solidFill>
                <a:latin typeface="Arial Narrow" pitchFamily="34" charset="0"/>
              </a:rPr>
              <a:t> </a:t>
            </a:r>
            <a:r>
              <a:rPr lang="en-US" sz="1600" dirty="0" err="1">
                <a:solidFill>
                  <a:schemeClr val="tx1"/>
                </a:solidFill>
                <a:latin typeface="Arial Narrow" pitchFamily="34" charset="0"/>
              </a:rPr>
              <a:t>terdokumentasi</a:t>
            </a:r>
            <a:r>
              <a:rPr lang="en-US" sz="1600" dirty="0">
                <a:solidFill>
                  <a:schemeClr val="tx1"/>
                </a:solidFill>
                <a:latin typeface="Arial Narrow" pitchFamily="34" charset="0"/>
              </a:rPr>
              <a:t> </a:t>
            </a:r>
            <a:r>
              <a:rPr lang="en-US" sz="1600" dirty="0" err="1">
                <a:solidFill>
                  <a:schemeClr val="tx1"/>
                </a:solidFill>
                <a:latin typeface="Arial Narrow" pitchFamily="34" charset="0"/>
              </a:rPr>
              <a:t>sebagai</a:t>
            </a:r>
            <a:r>
              <a:rPr lang="en-US" sz="1600" dirty="0">
                <a:solidFill>
                  <a:schemeClr val="tx1"/>
                </a:solidFill>
                <a:latin typeface="Arial Narrow" pitchFamily="34" charset="0"/>
              </a:rPr>
              <a:t> </a:t>
            </a:r>
            <a:r>
              <a:rPr lang="en-US" sz="1600" dirty="0" err="1">
                <a:solidFill>
                  <a:schemeClr val="tx1"/>
                </a:solidFill>
                <a:latin typeface="Arial Narrow" pitchFamily="34" charset="0"/>
              </a:rPr>
              <a:t>bukti</a:t>
            </a:r>
            <a:r>
              <a:rPr lang="en-US" sz="1600" dirty="0">
                <a:solidFill>
                  <a:schemeClr val="tx1"/>
                </a:solidFill>
                <a:latin typeface="Arial Narrow" pitchFamily="34" charset="0"/>
              </a:rPr>
              <a:t> </a:t>
            </a:r>
            <a:r>
              <a:rPr lang="en-US" sz="1600" dirty="0" err="1">
                <a:solidFill>
                  <a:schemeClr val="tx1"/>
                </a:solidFill>
                <a:latin typeface="Arial Narrow" pitchFamily="34" charset="0"/>
              </a:rPr>
              <a:t>hasil</a:t>
            </a:r>
            <a:r>
              <a:rPr lang="en-US" sz="1600" dirty="0">
                <a:solidFill>
                  <a:schemeClr val="tx1"/>
                </a:solidFill>
                <a:latin typeface="Arial Narrow" pitchFamily="34" charset="0"/>
              </a:rPr>
              <a:t> </a:t>
            </a:r>
            <a:r>
              <a:rPr lang="en-US" sz="1600" dirty="0" err="1">
                <a:solidFill>
                  <a:schemeClr val="tx1"/>
                </a:solidFill>
                <a:latin typeface="Arial Narrow" pitchFamily="34" charset="0"/>
              </a:rPr>
              <a:t>evaluasi</a:t>
            </a:r>
            <a:r>
              <a:rPr lang="en-US" sz="1600" dirty="0">
                <a:solidFill>
                  <a:schemeClr val="tx1"/>
                </a:solidFill>
                <a:latin typeface="Arial Narrow" pitchFamily="34" charset="0"/>
              </a:rPr>
              <a:t> </a:t>
            </a:r>
            <a:r>
              <a:rPr lang="en-US" sz="1600" dirty="0" err="1">
                <a:solidFill>
                  <a:schemeClr val="tx1"/>
                </a:solidFill>
                <a:latin typeface="Arial Narrow" pitchFamily="34" charset="0"/>
              </a:rPr>
              <a:t>penaatan</a:t>
            </a:r>
            <a:r>
              <a:rPr lang="en-US" sz="1600" dirty="0">
                <a:solidFill>
                  <a:schemeClr val="tx1"/>
                </a:solidFill>
                <a:latin typeface="Arial Narrow" pitchFamily="34" charset="0"/>
              </a:rPr>
              <a:t>.</a:t>
            </a:r>
          </a:p>
        </p:txBody>
      </p:sp>
      <p:pic>
        <p:nvPicPr>
          <p:cNvPr id="139" name="Picture 138"/>
          <p:cNvPicPr>
            <a:picLocks noChangeAspect="1"/>
          </p:cNvPicPr>
          <p:nvPr/>
        </p:nvPicPr>
        <p:blipFill rotWithShape="1">
          <a:blip r:embed="rId4" cstate="print">
            <a:extLst>
              <a:ext uri="{28A0092B-C50C-407E-A947-70E740481C1C}">
                <a14:useLocalDpi xmlns:a14="http://schemas.microsoft.com/office/drawing/2010/main" val="0"/>
              </a:ext>
            </a:extLst>
          </a:blip>
          <a:srcRect r="50326"/>
          <a:stretch/>
        </p:blipFill>
        <p:spPr>
          <a:xfrm>
            <a:off x="2177771" y="5419724"/>
            <a:ext cx="317715" cy="316870"/>
          </a:xfrm>
          <a:prstGeom prst="rect">
            <a:avLst/>
          </a:prstGeom>
        </p:spPr>
      </p:pic>
      <p:pic>
        <p:nvPicPr>
          <p:cNvPr id="140" name="Picture 139"/>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7119436" y="4475469"/>
            <a:ext cx="322506" cy="321767"/>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54</a:t>
            </a:fld>
            <a:endParaRPr lang="en-US"/>
          </a:p>
        </p:txBody>
      </p:sp>
    </p:spTree>
    <p:extLst>
      <p:ext uri="{BB962C8B-B14F-4D97-AF65-F5344CB8AC3E}">
        <p14:creationId xmlns:p14="http://schemas.microsoft.com/office/powerpoint/2010/main" val="2756353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clrChange>
              <a:clrFrom>
                <a:srgbClr val="959638"/>
              </a:clrFrom>
              <a:clrTo>
                <a:srgbClr val="959638">
                  <a:alpha val="0"/>
                </a:srgbClr>
              </a:clrTo>
            </a:clrChange>
            <a:extLst>
              <a:ext uri="{28A0092B-C50C-407E-A947-70E740481C1C}">
                <a14:useLocalDpi xmlns:a14="http://schemas.microsoft.com/office/drawing/2010/main" val="0"/>
              </a:ext>
            </a:extLst>
          </a:blip>
          <a:srcRect b="4680"/>
          <a:stretch/>
        </p:blipFill>
        <p:spPr>
          <a:xfrm>
            <a:off x="6038851" y="3171826"/>
            <a:ext cx="3867150" cy="3686174"/>
          </a:xfrm>
          <a:prstGeom prst="rect">
            <a:avLst/>
          </a:prstGeom>
        </p:spPr>
      </p:pic>
      <p:sp>
        <p:nvSpPr>
          <p:cNvPr id="34" name="Rectangle 33"/>
          <p:cNvSpPr/>
          <p:nvPr/>
        </p:nvSpPr>
        <p:spPr>
          <a:xfrm>
            <a:off x="0" y="-1"/>
            <a:ext cx="2951345" cy="415221"/>
          </a:xfrm>
          <a:prstGeom prst="rect">
            <a:avLst/>
          </a:prstGeom>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9.2 Audit Internal</a:t>
            </a:r>
          </a:p>
        </p:txBody>
      </p:sp>
      <p:sp>
        <p:nvSpPr>
          <p:cNvPr id="35" name="Half Frame 34"/>
          <p:cNvSpPr/>
          <p:nvPr/>
        </p:nvSpPr>
        <p:spPr>
          <a:xfrm rot="7845393">
            <a:off x="8944482" y="57777"/>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Half Frame 35"/>
          <p:cNvSpPr/>
          <p:nvPr/>
        </p:nvSpPr>
        <p:spPr>
          <a:xfrm rot="7845393">
            <a:off x="9126862" y="54340"/>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Half Frame 36"/>
          <p:cNvSpPr/>
          <p:nvPr/>
        </p:nvSpPr>
        <p:spPr>
          <a:xfrm rot="7845393">
            <a:off x="9309242" y="50903"/>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p:nvCxnSpPr>
        <p:spPr>
          <a:xfrm>
            <a:off x="3133725" y="209862"/>
            <a:ext cx="5848770" cy="0"/>
          </a:xfrm>
          <a:prstGeom prst="line">
            <a:avLst/>
          </a:prstGeom>
          <a:ln>
            <a:solidFill>
              <a:srgbClr val="7030A0"/>
            </a:solidFill>
          </a:ln>
        </p:spPr>
        <p:style>
          <a:lnRef idx="3">
            <a:schemeClr val="accent5"/>
          </a:lnRef>
          <a:fillRef idx="0">
            <a:schemeClr val="accent5"/>
          </a:fillRef>
          <a:effectRef idx="2">
            <a:schemeClr val="accent5"/>
          </a:effectRef>
          <a:fontRef idx="minor">
            <a:schemeClr val="tx1"/>
          </a:fontRef>
        </p:style>
      </p:cxnSp>
      <p:sp>
        <p:nvSpPr>
          <p:cNvPr id="39" name="Rectangle 38"/>
          <p:cNvSpPr/>
          <p:nvPr/>
        </p:nvSpPr>
        <p:spPr>
          <a:xfrm>
            <a:off x="181784" y="625083"/>
            <a:ext cx="8878161" cy="1938992"/>
          </a:xfrm>
          <a:prstGeom prst="rect">
            <a:avLst/>
          </a:prstGeom>
          <a:ln w="19050">
            <a:solidFill>
              <a:srgbClr val="FFC000"/>
            </a:solidFill>
            <a:prstDash val="dash"/>
          </a:ln>
        </p:spPr>
        <p:txBody>
          <a:bodyPr wrap="square">
            <a:spAutoFit/>
          </a:bodyPr>
          <a:lstStyle/>
          <a:p>
            <a:r>
              <a:rPr lang="en-US" sz="2000" dirty="0" err="1">
                <a:latin typeface="Arial Narrow" pitchFamily="34" charset="0"/>
              </a:rPr>
              <a:t>Organisasi</a:t>
            </a:r>
            <a:r>
              <a:rPr lang="en-US" sz="2000" dirty="0">
                <a:latin typeface="Arial Narrow" pitchFamily="34" charset="0"/>
              </a:rPr>
              <a:t> </a:t>
            </a:r>
            <a:r>
              <a:rPr lang="en-US" sz="2000" dirty="0" err="1">
                <a:latin typeface="Arial Narrow" pitchFamily="34" charset="0"/>
              </a:rPr>
              <a:t>harus</a:t>
            </a:r>
            <a:r>
              <a:rPr lang="en-US" sz="2000" dirty="0">
                <a:latin typeface="Arial Narrow" pitchFamily="34" charset="0"/>
              </a:rPr>
              <a:t> </a:t>
            </a:r>
            <a:r>
              <a:rPr lang="en-US" sz="2000" dirty="0" err="1">
                <a:latin typeface="Arial Narrow" pitchFamily="34" charset="0"/>
              </a:rPr>
              <a:t>melaksanakan</a:t>
            </a:r>
            <a:r>
              <a:rPr lang="en-US" sz="2000" dirty="0">
                <a:latin typeface="Arial Narrow" pitchFamily="34" charset="0"/>
              </a:rPr>
              <a:t> audit internal </a:t>
            </a:r>
            <a:r>
              <a:rPr lang="en-US" sz="2000" dirty="0" err="1">
                <a:latin typeface="Arial Narrow" pitchFamily="34" charset="0"/>
              </a:rPr>
              <a:t>pada</a:t>
            </a:r>
            <a:r>
              <a:rPr lang="en-US" sz="2000" dirty="0">
                <a:latin typeface="Arial Narrow" pitchFamily="34" charset="0"/>
              </a:rPr>
              <a:t> interval </a:t>
            </a:r>
            <a:r>
              <a:rPr lang="en-US" sz="2000" dirty="0" err="1">
                <a:latin typeface="Arial Narrow" pitchFamily="34" charset="0"/>
              </a:rPr>
              <a:t>waktu</a:t>
            </a:r>
            <a:r>
              <a:rPr lang="en-US" sz="2000" dirty="0">
                <a:latin typeface="Arial Narrow" pitchFamily="34" charset="0"/>
              </a:rPr>
              <a:t> yang </a:t>
            </a:r>
            <a:r>
              <a:rPr lang="en-US" sz="2000" dirty="0" err="1">
                <a:latin typeface="Arial Narrow" pitchFamily="34" charset="0"/>
              </a:rPr>
              <a:t>direncanakan</a:t>
            </a:r>
            <a:r>
              <a:rPr lang="en-US" sz="2000" dirty="0">
                <a:latin typeface="Arial Narrow" pitchFamily="34" charset="0"/>
              </a:rPr>
              <a:t> </a:t>
            </a:r>
            <a:r>
              <a:rPr lang="en-US" sz="2000" dirty="0" err="1">
                <a:latin typeface="Arial Narrow" pitchFamily="34" charset="0"/>
              </a:rPr>
              <a:t>untuk</a:t>
            </a:r>
            <a:r>
              <a:rPr lang="en-US" sz="2000" dirty="0">
                <a:latin typeface="Arial Narrow" pitchFamily="34" charset="0"/>
              </a:rPr>
              <a:t> </a:t>
            </a:r>
            <a:r>
              <a:rPr lang="en-US" sz="2000" dirty="0" err="1">
                <a:latin typeface="Arial Narrow" pitchFamily="34" charset="0"/>
              </a:rPr>
              <a:t>menyediakan</a:t>
            </a:r>
            <a:r>
              <a:rPr lang="en-US" sz="2000" dirty="0">
                <a:latin typeface="Arial Narrow" pitchFamily="34" charset="0"/>
              </a:rPr>
              <a:t> </a:t>
            </a:r>
            <a:r>
              <a:rPr lang="en-US" sz="2000" dirty="0" err="1">
                <a:latin typeface="Arial Narrow" pitchFamily="34" charset="0"/>
              </a:rPr>
              <a:t>informasi</a:t>
            </a:r>
            <a:r>
              <a:rPr lang="en-US" sz="2000" dirty="0">
                <a:latin typeface="Arial Narrow" pitchFamily="34" charset="0"/>
              </a:rPr>
              <a:t> </a:t>
            </a:r>
            <a:r>
              <a:rPr lang="en-US" sz="2000" dirty="0" err="1">
                <a:latin typeface="Arial Narrow" pitchFamily="34" charset="0"/>
              </a:rPr>
              <a:t>apakah</a:t>
            </a:r>
            <a:r>
              <a:rPr lang="en-US" sz="2000" dirty="0">
                <a:latin typeface="Arial Narrow" pitchFamily="34" charset="0"/>
              </a:rPr>
              <a:t> </a:t>
            </a:r>
            <a:r>
              <a:rPr lang="en-US" sz="2000" dirty="0" err="1">
                <a:latin typeface="Arial Narrow" pitchFamily="34" charset="0"/>
              </a:rPr>
              <a:t>sistem</a:t>
            </a:r>
            <a:r>
              <a:rPr lang="en-US" sz="2000" dirty="0">
                <a:latin typeface="Arial Narrow" pitchFamily="34" charset="0"/>
              </a:rPr>
              <a:t> </a:t>
            </a:r>
            <a:r>
              <a:rPr lang="en-US" sz="2000" dirty="0" err="1">
                <a:latin typeface="Arial Narrow" pitchFamily="34" charset="0"/>
              </a:rPr>
              <a:t>manajemen</a:t>
            </a:r>
            <a:r>
              <a:rPr lang="en-US" sz="2000" dirty="0">
                <a:latin typeface="Arial Narrow" pitchFamily="34" charset="0"/>
              </a:rPr>
              <a:t> </a:t>
            </a:r>
            <a:r>
              <a:rPr lang="en-US" sz="2000" dirty="0" err="1">
                <a:latin typeface="Arial Narrow" pitchFamily="34" charset="0"/>
              </a:rPr>
              <a:t>lingkungan</a:t>
            </a:r>
            <a:r>
              <a:rPr lang="en-US" sz="2000" dirty="0">
                <a:latin typeface="Arial Narrow" pitchFamily="34" charset="0"/>
              </a:rPr>
              <a:t>:</a:t>
            </a:r>
          </a:p>
          <a:p>
            <a:pPr>
              <a:tabLst>
                <a:tab pos="457200" algn="l"/>
              </a:tabLst>
            </a:pPr>
            <a:r>
              <a:rPr lang="en-US" sz="2000" dirty="0">
                <a:latin typeface="Arial Narrow" pitchFamily="34" charset="0"/>
              </a:rPr>
              <a:t>a. 	</a:t>
            </a:r>
            <a:r>
              <a:rPr lang="en-US" sz="2000" dirty="0" err="1">
                <a:latin typeface="Arial Narrow" pitchFamily="34" charset="0"/>
              </a:rPr>
              <a:t>sesuai</a:t>
            </a:r>
            <a:r>
              <a:rPr lang="en-US" sz="2000" dirty="0">
                <a:latin typeface="Arial Narrow" pitchFamily="34" charset="0"/>
              </a:rPr>
              <a:t> </a:t>
            </a:r>
            <a:r>
              <a:rPr lang="en-US" sz="2000" dirty="0" err="1">
                <a:latin typeface="Arial Narrow" pitchFamily="34" charset="0"/>
              </a:rPr>
              <a:t>dengan</a:t>
            </a:r>
            <a:r>
              <a:rPr lang="en-US" sz="2000" dirty="0">
                <a:latin typeface="Arial Narrow" pitchFamily="34" charset="0"/>
              </a:rPr>
              <a:t>:</a:t>
            </a:r>
          </a:p>
          <a:p>
            <a:pPr marL="914400" indent="-457200">
              <a:buFont typeface="Wingdings" panose="05000000000000000000" pitchFamily="2" charset="2"/>
              <a:buChar char="§"/>
              <a:tabLst>
                <a:tab pos="914400" algn="l"/>
              </a:tabLst>
            </a:pPr>
            <a:r>
              <a:rPr lang="en-US" sz="2000" dirty="0" err="1">
                <a:latin typeface="Arial Narrow" pitchFamily="34" charset="0"/>
              </a:rPr>
              <a:t>persyaratan</a:t>
            </a:r>
            <a:r>
              <a:rPr lang="en-US" sz="2000" dirty="0">
                <a:latin typeface="Arial Narrow" pitchFamily="34" charset="0"/>
              </a:rPr>
              <a:t> </a:t>
            </a:r>
            <a:r>
              <a:rPr lang="en-US" sz="2000" dirty="0" err="1">
                <a:latin typeface="Arial Narrow" pitchFamily="34" charset="0"/>
              </a:rPr>
              <a:t>organisasi</a:t>
            </a:r>
            <a:r>
              <a:rPr lang="en-US" sz="2000" dirty="0">
                <a:latin typeface="Arial Narrow" pitchFamily="34" charset="0"/>
              </a:rPr>
              <a:t> </a:t>
            </a:r>
            <a:r>
              <a:rPr lang="en-US" sz="2000" dirty="0" err="1">
                <a:latin typeface="Arial Narrow" pitchFamily="34" charset="0"/>
              </a:rPr>
              <a:t>sendiri</a:t>
            </a:r>
            <a:r>
              <a:rPr lang="en-US" sz="2000" dirty="0">
                <a:latin typeface="Arial Narrow" pitchFamily="34" charset="0"/>
              </a:rPr>
              <a:t> </a:t>
            </a:r>
            <a:r>
              <a:rPr lang="en-US" sz="2000" dirty="0" err="1">
                <a:latin typeface="Arial Narrow" pitchFamily="34" charset="0"/>
              </a:rPr>
              <a:t>untuk</a:t>
            </a:r>
            <a:r>
              <a:rPr lang="en-US" sz="2000" dirty="0">
                <a:latin typeface="Arial Narrow" pitchFamily="34" charset="0"/>
              </a:rPr>
              <a:t> SML</a:t>
            </a:r>
          </a:p>
          <a:p>
            <a:pPr marL="914400" indent="-457200">
              <a:buFont typeface="Wingdings" panose="05000000000000000000" pitchFamily="2" charset="2"/>
              <a:buChar char="§"/>
              <a:tabLst>
                <a:tab pos="914400" algn="l"/>
              </a:tabLst>
            </a:pPr>
            <a:r>
              <a:rPr lang="en-US" sz="2000" dirty="0" err="1">
                <a:latin typeface="Arial Narrow" pitchFamily="34" charset="0"/>
              </a:rPr>
              <a:t>persyaratan</a:t>
            </a:r>
            <a:r>
              <a:rPr lang="en-US" sz="2000" dirty="0">
                <a:latin typeface="Arial Narrow" pitchFamily="34" charset="0"/>
              </a:rPr>
              <a:t> </a:t>
            </a:r>
            <a:r>
              <a:rPr lang="en-US" sz="2000" dirty="0" err="1">
                <a:latin typeface="Arial Narrow" pitchFamily="34" charset="0"/>
              </a:rPr>
              <a:t>Standar</a:t>
            </a:r>
            <a:r>
              <a:rPr lang="en-US" sz="2000" dirty="0">
                <a:latin typeface="Arial Narrow" pitchFamily="34" charset="0"/>
              </a:rPr>
              <a:t> </a:t>
            </a:r>
            <a:r>
              <a:rPr lang="en-US" sz="2000" dirty="0" err="1">
                <a:latin typeface="Arial Narrow" pitchFamily="34" charset="0"/>
              </a:rPr>
              <a:t>ini</a:t>
            </a:r>
            <a:r>
              <a:rPr lang="en-US" sz="2000" dirty="0">
                <a:latin typeface="Arial Narrow" pitchFamily="34" charset="0"/>
              </a:rPr>
              <a:t>.</a:t>
            </a:r>
          </a:p>
          <a:p>
            <a:pPr>
              <a:tabLst>
                <a:tab pos="457200" algn="l"/>
              </a:tabLst>
            </a:pPr>
            <a:r>
              <a:rPr lang="en-US" sz="2000" dirty="0">
                <a:latin typeface="Arial Narrow" pitchFamily="34" charset="0"/>
              </a:rPr>
              <a:t>b.	</a:t>
            </a:r>
            <a:r>
              <a:rPr lang="en-US" sz="2000" dirty="0" err="1">
                <a:latin typeface="Arial Narrow" pitchFamily="34" charset="0"/>
              </a:rPr>
              <a:t>diterapkan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dipelihara</a:t>
            </a:r>
            <a:r>
              <a:rPr lang="en-US" sz="2000" dirty="0">
                <a:latin typeface="Arial Narrow" pitchFamily="34" charset="0"/>
              </a:rPr>
              <a:t> </a:t>
            </a:r>
            <a:r>
              <a:rPr lang="en-US" sz="2000" dirty="0" err="1">
                <a:latin typeface="Arial Narrow" pitchFamily="34" charset="0"/>
              </a:rPr>
              <a:t>efektif</a:t>
            </a:r>
            <a:endParaRPr lang="en-US" sz="2000" dirty="0">
              <a:latin typeface="Arial Narrow" pitchFamily="34" charset="0"/>
            </a:endParaRPr>
          </a:p>
        </p:txBody>
      </p:sp>
      <p:sp>
        <p:nvSpPr>
          <p:cNvPr id="32" name="Rectangle 31"/>
          <p:cNvSpPr/>
          <p:nvPr/>
        </p:nvSpPr>
        <p:spPr>
          <a:xfrm>
            <a:off x="181783" y="2761447"/>
            <a:ext cx="4439081" cy="544955"/>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Arial Narrow" pitchFamily="34" charset="0"/>
              </a:rPr>
              <a:t>Persyaratan</a:t>
            </a:r>
            <a:r>
              <a:rPr lang="en-US" sz="2000" dirty="0">
                <a:solidFill>
                  <a:schemeClr val="tx1"/>
                </a:solidFill>
                <a:latin typeface="Arial Narrow" pitchFamily="34" charset="0"/>
              </a:rPr>
              <a:t> internal </a:t>
            </a:r>
            <a:r>
              <a:rPr lang="en-US" sz="2000" dirty="0" err="1">
                <a:solidFill>
                  <a:schemeClr val="tx1"/>
                </a:solidFill>
                <a:latin typeface="Arial Narrow" pitchFamily="34" charset="0"/>
              </a:rPr>
              <a:t>organisasi</a:t>
            </a:r>
            <a:endParaRPr lang="en-US" sz="2000" dirty="0">
              <a:solidFill>
                <a:schemeClr val="tx1"/>
              </a:solidFill>
              <a:latin typeface="Arial Narrow" pitchFamily="34" charset="0"/>
            </a:endParaRPr>
          </a:p>
        </p:txBody>
      </p:sp>
      <p:sp>
        <p:nvSpPr>
          <p:cNvPr id="42" name="Rectangle 41"/>
          <p:cNvSpPr/>
          <p:nvPr/>
        </p:nvSpPr>
        <p:spPr>
          <a:xfrm>
            <a:off x="6795373" y="3052991"/>
            <a:ext cx="2187122" cy="564005"/>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Narrow" pitchFamily="34" charset="0"/>
              </a:rPr>
              <a:t>Audit Internal SML</a:t>
            </a:r>
          </a:p>
        </p:txBody>
      </p:sp>
      <p:sp>
        <p:nvSpPr>
          <p:cNvPr id="47" name="Rectangle 46"/>
          <p:cNvSpPr/>
          <p:nvPr/>
        </p:nvSpPr>
        <p:spPr>
          <a:xfrm>
            <a:off x="181784" y="4887765"/>
            <a:ext cx="4426466" cy="544955"/>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Arial Narrow" pitchFamily="34" charset="0"/>
              </a:rPr>
              <a:t>Persyaratan</a:t>
            </a:r>
            <a:r>
              <a:rPr lang="en-US" sz="2000" dirty="0">
                <a:solidFill>
                  <a:schemeClr val="tx1"/>
                </a:solidFill>
                <a:latin typeface="Arial Narrow" pitchFamily="34" charset="0"/>
              </a:rPr>
              <a:t> ISO 14001 : 2015</a:t>
            </a:r>
          </a:p>
        </p:txBody>
      </p:sp>
      <p:sp>
        <p:nvSpPr>
          <p:cNvPr id="48" name="Rectangle 47"/>
          <p:cNvSpPr/>
          <p:nvPr/>
        </p:nvSpPr>
        <p:spPr>
          <a:xfrm>
            <a:off x="181783" y="3420915"/>
            <a:ext cx="4426467" cy="1352337"/>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err="1">
                <a:solidFill>
                  <a:schemeClr val="tx1"/>
                </a:solidFill>
                <a:latin typeface="Arial Narrow" pitchFamily="34" charset="0"/>
              </a:rPr>
              <a:t>Misalnya</a:t>
            </a:r>
            <a:r>
              <a:rPr lang="en-US" sz="1800" dirty="0">
                <a:solidFill>
                  <a:schemeClr val="tx1"/>
                </a:solidFill>
                <a:latin typeface="Arial Narrow" pitchFamily="34" charset="0"/>
              </a:rPr>
              <a:t> : </a:t>
            </a:r>
          </a:p>
          <a:p>
            <a:pPr marL="285750" indent="-285750">
              <a:buFontTx/>
              <a:buChar char="-"/>
            </a:pPr>
            <a:r>
              <a:rPr lang="en-US" sz="1800" dirty="0" err="1">
                <a:solidFill>
                  <a:schemeClr val="tx1"/>
                </a:solidFill>
                <a:latin typeface="Arial Narrow" pitchFamily="34" charset="0"/>
              </a:rPr>
              <a:t>Standar</a:t>
            </a:r>
            <a:r>
              <a:rPr lang="en-US" sz="1800" dirty="0">
                <a:solidFill>
                  <a:schemeClr val="tx1"/>
                </a:solidFill>
                <a:latin typeface="Arial Narrow" pitchFamily="34" charset="0"/>
              </a:rPr>
              <a:t> </a:t>
            </a:r>
            <a:r>
              <a:rPr lang="en-US" sz="1800" dirty="0" err="1">
                <a:solidFill>
                  <a:schemeClr val="tx1"/>
                </a:solidFill>
                <a:latin typeface="Arial Narrow" pitchFamily="34" charset="0"/>
              </a:rPr>
              <a:t>dari</a:t>
            </a:r>
            <a:r>
              <a:rPr lang="en-US" sz="1800" dirty="0">
                <a:solidFill>
                  <a:schemeClr val="tx1"/>
                </a:solidFill>
                <a:latin typeface="Arial Narrow" pitchFamily="34" charset="0"/>
              </a:rPr>
              <a:t> Headquarter</a:t>
            </a:r>
          </a:p>
          <a:p>
            <a:pPr marL="285750" indent="-285750">
              <a:buFontTx/>
              <a:buChar char="-"/>
            </a:pPr>
            <a:r>
              <a:rPr lang="en-US" sz="1800" dirty="0" err="1">
                <a:solidFill>
                  <a:schemeClr val="tx1"/>
                </a:solidFill>
                <a:latin typeface="Arial Narrow" pitchFamily="34" charset="0"/>
              </a:rPr>
              <a:t>Standar</a:t>
            </a:r>
            <a:r>
              <a:rPr lang="en-US" sz="1800" dirty="0">
                <a:solidFill>
                  <a:schemeClr val="tx1"/>
                </a:solidFill>
                <a:latin typeface="Arial Narrow" pitchFamily="34" charset="0"/>
              </a:rPr>
              <a:t> </a:t>
            </a:r>
            <a:r>
              <a:rPr lang="en-US" sz="1800" dirty="0" err="1">
                <a:solidFill>
                  <a:schemeClr val="tx1"/>
                </a:solidFill>
                <a:latin typeface="Arial Narrow" pitchFamily="34" charset="0"/>
              </a:rPr>
              <a:t>dari</a:t>
            </a:r>
            <a:r>
              <a:rPr lang="en-US" sz="1800" dirty="0">
                <a:solidFill>
                  <a:schemeClr val="tx1"/>
                </a:solidFill>
                <a:latin typeface="Arial Narrow" pitchFamily="34" charset="0"/>
              </a:rPr>
              <a:t> Holding company</a:t>
            </a:r>
          </a:p>
          <a:p>
            <a:pPr marL="285750" indent="-285750">
              <a:buFontTx/>
              <a:buChar char="-"/>
            </a:pPr>
            <a:r>
              <a:rPr lang="en-US" sz="1800" dirty="0" err="1">
                <a:solidFill>
                  <a:schemeClr val="tx1"/>
                </a:solidFill>
                <a:latin typeface="Arial Narrow" pitchFamily="34" charset="0"/>
              </a:rPr>
              <a:t>Standar</a:t>
            </a:r>
            <a:r>
              <a:rPr lang="en-US" sz="1800" dirty="0">
                <a:solidFill>
                  <a:schemeClr val="tx1"/>
                </a:solidFill>
                <a:latin typeface="Arial Narrow" pitchFamily="34" charset="0"/>
              </a:rPr>
              <a:t> Negara lain </a:t>
            </a:r>
            <a:r>
              <a:rPr lang="en-US" sz="1800" dirty="0" err="1">
                <a:solidFill>
                  <a:schemeClr val="tx1"/>
                </a:solidFill>
                <a:latin typeface="Arial Narrow" pitchFamily="34" charset="0"/>
              </a:rPr>
              <a:t>sebagai</a:t>
            </a:r>
            <a:r>
              <a:rPr lang="en-US" sz="1800" dirty="0">
                <a:solidFill>
                  <a:schemeClr val="tx1"/>
                </a:solidFill>
                <a:latin typeface="Arial Narrow" pitchFamily="34" charset="0"/>
              </a:rPr>
              <a:t> </a:t>
            </a:r>
            <a:r>
              <a:rPr lang="en-US" sz="1800" dirty="0" err="1">
                <a:solidFill>
                  <a:schemeClr val="tx1"/>
                </a:solidFill>
                <a:latin typeface="Arial Narrow" pitchFamily="34" charset="0"/>
              </a:rPr>
              <a:t>tujuan</a:t>
            </a:r>
            <a:r>
              <a:rPr lang="en-US" sz="1800" dirty="0">
                <a:solidFill>
                  <a:schemeClr val="tx1"/>
                </a:solidFill>
                <a:latin typeface="Arial Narrow" pitchFamily="34" charset="0"/>
              </a:rPr>
              <a:t> </a:t>
            </a:r>
            <a:r>
              <a:rPr lang="en-US" sz="1800" dirty="0" err="1">
                <a:solidFill>
                  <a:schemeClr val="tx1"/>
                </a:solidFill>
                <a:latin typeface="Arial Narrow" pitchFamily="34" charset="0"/>
              </a:rPr>
              <a:t>pasar</a:t>
            </a:r>
            <a:endParaRPr lang="en-US" sz="1800" dirty="0">
              <a:solidFill>
                <a:schemeClr val="tx1"/>
              </a:solidFill>
              <a:latin typeface="Arial Narrow" pitchFamily="34" charset="0"/>
            </a:endParaRPr>
          </a:p>
          <a:p>
            <a:r>
              <a:rPr lang="en-US" sz="1800" dirty="0">
                <a:solidFill>
                  <a:schemeClr val="tx1"/>
                </a:solidFill>
                <a:latin typeface="Arial Narrow" pitchFamily="34" charset="0"/>
              </a:rPr>
              <a:t>Yang </a:t>
            </a:r>
            <a:r>
              <a:rPr lang="en-US" sz="1800" dirty="0" err="1">
                <a:solidFill>
                  <a:schemeClr val="tx1"/>
                </a:solidFill>
                <a:latin typeface="Arial Narrow" pitchFamily="34" charset="0"/>
              </a:rPr>
              <a:t>relevan</a:t>
            </a:r>
            <a:r>
              <a:rPr lang="en-US" sz="1800" dirty="0">
                <a:solidFill>
                  <a:schemeClr val="tx1"/>
                </a:solidFill>
                <a:latin typeface="Arial Narrow" pitchFamily="34" charset="0"/>
              </a:rPr>
              <a:t> </a:t>
            </a:r>
            <a:r>
              <a:rPr lang="en-US" sz="1800" dirty="0" err="1">
                <a:solidFill>
                  <a:schemeClr val="tx1"/>
                </a:solidFill>
                <a:latin typeface="Arial Narrow" pitchFamily="34" charset="0"/>
              </a:rPr>
              <a:t>dengan</a:t>
            </a:r>
            <a:r>
              <a:rPr lang="en-US" sz="1800" dirty="0">
                <a:solidFill>
                  <a:schemeClr val="tx1"/>
                </a:solidFill>
                <a:latin typeface="Arial Narrow" pitchFamily="34" charset="0"/>
              </a:rPr>
              <a:t> SML</a:t>
            </a:r>
          </a:p>
        </p:txBody>
      </p:sp>
      <p:sp>
        <p:nvSpPr>
          <p:cNvPr id="49" name="Rectangle 48"/>
          <p:cNvSpPr/>
          <p:nvPr/>
        </p:nvSpPr>
        <p:spPr>
          <a:xfrm>
            <a:off x="181784" y="5547233"/>
            <a:ext cx="4439080" cy="685588"/>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Arial Narrow" pitchFamily="34" charset="0"/>
              </a:rPr>
              <a:t>Audit </a:t>
            </a:r>
            <a:r>
              <a:rPr lang="en-US" sz="1800" dirty="0" err="1">
                <a:solidFill>
                  <a:schemeClr val="tx1"/>
                </a:solidFill>
                <a:latin typeface="Arial Narrow" pitchFamily="34" charset="0"/>
              </a:rPr>
              <a:t>sistem</a:t>
            </a:r>
            <a:r>
              <a:rPr lang="en-US" sz="1800" dirty="0">
                <a:solidFill>
                  <a:schemeClr val="tx1"/>
                </a:solidFill>
                <a:latin typeface="Arial Narrow" pitchFamily="34" charset="0"/>
              </a:rPr>
              <a:t> </a:t>
            </a:r>
            <a:r>
              <a:rPr lang="en-US" sz="1800" dirty="0" err="1">
                <a:solidFill>
                  <a:schemeClr val="tx1"/>
                </a:solidFill>
                <a:latin typeface="Arial Narrow" pitchFamily="34" charset="0"/>
              </a:rPr>
              <a:t>manajemen</a:t>
            </a:r>
            <a:r>
              <a:rPr lang="en-US" sz="1800" dirty="0">
                <a:solidFill>
                  <a:schemeClr val="tx1"/>
                </a:solidFill>
                <a:latin typeface="Arial Narrow" pitchFamily="34" charset="0"/>
              </a:rPr>
              <a:t> </a:t>
            </a:r>
            <a:r>
              <a:rPr lang="en-US" sz="1800" dirty="0" err="1">
                <a:solidFill>
                  <a:schemeClr val="tx1"/>
                </a:solidFill>
                <a:latin typeface="Arial Narrow" pitchFamily="34" charset="0"/>
              </a:rPr>
              <a:t>mengacu</a:t>
            </a:r>
            <a:r>
              <a:rPr lang="en-US" sz="1800" dirty="0">
                <a:solidFill>
                  <a:schemeClr val="tx1"/>
                </a:solidFill>
                <a:latin typeface="Arial Narrow" pitchFamily="34" charset="0"/>
              </a:rPr>
              <a:t> </a:t>
            </a:r>
            <a:r>
              <a:rPr lang="en-US" sz="1800" dirty="0" err="1">
                <a:solidFill>
                  <a:schemeClr val="tx1"/>
                </a:solidFill>
                <a:latin typeface="Arial Narrow" pitchFamily="34" charset="0"/>
              </a:rPr>
              <a:t>kepada</a:t>
            </a:r>
            <a:r>
              <a:rPr lang="en-US" sz="1800" dirty="0">
                <a:solidFill>
                  <a:schemeClr val="tx1"/>
                </a:solidFill>
                <a:latin typeface="Arial Narrow" pitchFamily="34" charset="0"/>
              </a:rPr>
              <a:t> ISO 19011</a:t>
            </a:r>
          </a:p>
        </p:txBody>
      </p:sp>
      <p:cxnSp>
        <p:nvCxnSpPr>
          <p:cNvPr id="50" name="Straight Arrow Connector 49"/>
          <p:cNvCxnSpPr>
            <a:stCxn id="32" idx="3"/>
            <a:endCxn id="42" idx="1"/>
          </p:cNvCxnSpPr>
          <p:nvPr/>
        </p:nvCxnSpPr>
        <p:spPr>
          <a:xfrm>
            <a:off x="4620864" y="3033925"/>
            <a:ext cx="2174509" cy="30106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7" idx="3"/>
            <a:endCxn id="42" idx="1"/>
          </p:cNvCxnSpPr>
          <p:nvPr/>
        </p:nvCxnSpPr>
        <p:spPr>
          <a:xfrm flipV="1">
            <a:off x="4608250" y="3334994"/>
            <a:ext cx="2187123" cy="182524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55</a:t>
            </a:fld>
            <a:endParaRPr lang="en-US"/>
          </a:p>
        </p:txBody>
      </p:sp>
    </p:spTree>
    <p:extLst>
      <p:ext uri="{BB962C8B-B14F-4D97-AF65-F5344CB8AC3E}">
        <p14:creationId xmlns:p14="http://schemas.microsoft.com/office/powerpoint/2010/main" val="491949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clrChange>
              <a:clrFrom>
                <a:srgbClr val="959638"/>
              </a:clrFrom>
              <a:clrTo>
                <a:srgbClr val="959638">
                  <a:alpha val="0"/>
                </a:srgbClr>
              </a:clrTo>
            </a:clrChange>
            <a:extLst>
              <a:ext uri="{28A0092B-C50C-407E-A947-70E740481C1C}">
                <a14:useLocalDpi xmlns:a14="http://schemas.microsoft.com/office/drawing/2010/main" val="0"/>
              </a:ext>
            </a:extLst>
          </a:blip>
          <a:srcRect b="4680"/>
          <a:stretch/>
        </p:blipFill>
        <p:spPr>
          <a:xfrm>
            <a:off x="6038851" y="3171826"/>
            <a:ext cx="3867150" cy="3686174"/>
          </a:xfrm>
          <a:prstGeom prst="rect">
            <a:avLst/>
          </a:prstGeom>
        </p:spPr>
      </p:pic>
      <p:sp>
        <p:nvSpPr>
          <p:cNvPr id="34" name="Rectangle 33"/>
          <p:cNvSpPr/>
          <p:nvPr/>
        </p:nvSpPr>
        <p:spPr>
          <a:xfrm>
            <a:off x="0" y="-1"/>
            <a:ext cx="3371850" cy="415221"/>
          </a:xfrm>
          <a:prstGeom prst="rect">
            <a:avLst/>
          </a:prstGeom>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9.2.1 Program Audit Internal</a:t>
            </a:r>
          </a:p>
        </p:txBody>
      </p:sp>
      <p:sp>
        <p:nvSpPr>
          <p:cNvPr id="35" name="Half Frame 34"/>
          <p:cNvSpPr/>
          <p:nvPr/>
        </p:nvSpPr>
        <p:spPr>
          <a:xfrm rot="7845393">
            <a:off x="8944482" y="57777"/>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Half Frame 35"/>
          <p:cNvSpPr/>
          <p:nvPr/>
        </p:nvSpPr>
        <p:spPr>
          <a:xfrm rot="7845393">
            <a:off x="9126862" y="54340"/>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Half Frame 36"/>
          <p:cNvSpPr/>
          <p:nvPr/>
        </p:nvSpPr>
        <p:spPr>
          <a:xfrm rot="7845393">
            <a:off x="9309242" y="50903"/>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p:nvCxnSpPr>
        <p:spPr>
          <a:xfrm>
            <a:off x="3552825" y="209862"/>
            <a:ext cx="5429670" cy="0"/>
          </a:xfrm>
          <a:prstGeom prst="line">
            <a:avLst/>
          </a:prstGeom>
          <a:ln>
            <a:solidFill>
              <a:srgbClr val="7030A0"/>
            </a:solidFill>
          </a:ln>
        </p:spPr>
        <p:style>
          <a:lnRef idx="3">
            <a:schemeClr val="accent5"/>
          </a:lnRef>
          <a:fillRef idx="0">
            <a:schemeClr val="accent5"/>
          </a:fillRef>
          <a:effectRef idx="2">
            <a:schemeClr val="accent5"/>
          </a:effectRef>
          <a:fontRef idx="minor">
            <a:schemeClr val="tx1"/>
          </a:fontRef>
        </p:style>
      </p:cxnSp>
      <p:sp>
        <p:nvSpPr>
          <p:cNvPr id="39" name="Rectangle 38"/>
          <p:cNvSpPr/>
          <p:nvPr/>
        </p:nvSpPr>
        <p:spPr>
          <a:xfrm>
            <a:off x="181783" y="625083"/>
            <a:ext cx="9489985" cy="1631216"/>
          </a:xfrm>
          <a:prstGeom prst="rect">
            <a:avLst/>
          </a:prstGeom>
          <a:ln w="19050">
            <a:solidFill>
              <a:srgbClr val="FFC000"/>
            </a:solidFill>
            <a:prstDash val="dash"/>
          </a:ln>
        </p:spPr>
        <p:txBody>
          <a:bodyPr wrap="square">
            <a:spAutoFit/>
          </a:bodyPr>
          <a:lstStyle/>
          <a:p>
            <a:r>
              <a:rPr lang="en-US" sz="2000" dirty="0" err="1">
                <a:latin typeface="Arial Narrow" pitchFamily="34" charset="0"/>
              </a:rPr>
              <a:t>Organisasi</a:t>
            </a:r>
            <a:r>
              <a:rPr lang="en-US" sz="2000" dirty="0">
                <a:latin typeface="Arial Narrow" pitchFamily="34" charset="0"/>
              </a:rPr>
              <a:t> </a:t>
            </a:r>
            <a:r>
              <a:rPr lang="en-US" sz="2000" dirty="0" err="1">
                <a:latin typeface="Arial Narrow" pitchFamily="34" charset="0"/>
              </a:rPr>
              <a:t>harus</a:t>
            </a:r>
            <a:r>
              <a:rPr lang="en-US" sz="2000" dirty="0">
                <a:latin typeface="Arial Narrow" pitchFamily="34" charset="0"/>
              </a:rPr>
              <a:t> </a:t>
            </a:r>
            <a:r>
              <a:rPr lang="en-US" sz="2000" dirty="0" err="1">
                <a:latin typeface="Arial Narrow" pitchFamily="34" charset="0"/>
              </a:rPr>
              <a:t>menetapkan</a:t>
            </a:r>
            <a:r>
              <a:rPr lang="en-US" sz="2000" dirty="0">
                <a:latin typeface="Arial Narrow" pitchFamily="34" charset="0"/>
              </a:rPr>
              <a:t>, </a:t>
            </a:r>
            <a:r>
              <a:rPr lang="en-US" sz="2000" dirty="0" err="1">
                <a:latin typeface="Arial Narrow" pitchFamily="34" charset="0"/>
              </a:rPr>
              <a:t>menerapkan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memelihara</a:t>
            </a:r>
            <a:r>
              <a:rPr lang="en-US" sz="2000" dirty="0">
                <a:latin typeface="Arial Narrow" pitchFamily="34" charset="0"/>
              </a:rPr>
              <a:t> program audit internal, </a:t>
            </a:r>
            <a:r>
              <a:rPr lang="en-US" sz="2000" dirty="0" err="1">
                <a:latin typeface="Arial Narrow" pitchFamily="34" charset="0"/>
              </a:rPr>
              <a:t>termasuk</a:t>
            </a:r>
            <a:r>
              <a:rPr lang="en-US" sz="2000" dirty="0">
                <a:latin typeface="Arial Narrow" pitchFamily="34" charset="0"/>
              </a:rPr>
              <a:t> </a:t>
            </a:r>
            <a:r>
              <a:rPr lang="en-US" sz="2000" dirty="0" err="1">
                <a:latin typeface="Arial Narrow" pitchFamily="34" charset="0"/>
              </a:rPr>
              <a:t>frekuensi</a:t>
            </a:r>
            <a:r>
              <a:rPr lang="en-US" sz="2000" dirty="0">
                <a:latin typeface="Arial Narrow" pitchFamily="34" charset="0"/>
              </a:rPr>
              <a:t>, </a:t>
            </a:r>
            <a:r>
              <a:rPr lang="en-US" sz="2000" dirty="0" err="1">
                <a:latin typeface="Arial Narrow" pitchFamily="34" charset="0"/>
              </a:rPr>
              <a:t>metode</a:t>
            </a:r>
            <a:r>
              <a:rPr lang="en-US" sz="2000" dirty="0">
                <a:latin typeface="Arial Narrow" pitchFamily="34" charset="0"/>
              </a:rPr>
              <a:t>, </a:t>
            </a:r>
            <a:r>
              <a:rPr lang="en-US" sz="2000" dirty="0" err="1">
                <a:latin typeface="Arial Narrow" pitchFamily="34" charset="0"/>
              </a:rPr>
              <a:t>tanggung</a:t>
            </a:r>
            <a:r>
              <a:rPr lang="en-US" sz="2000" dirty="0">
                <a:latin typeface="Arial Narrow" pitchFamily="34" charset="0"/>
              </a:rPr>
              <a:t> </a:t>
            </a:r>
            <a:r>
              <a:rPr lang="en-US" sz="2000" dirty="0" err="1">
                <a:latin typeface="Arial Narrow" pitchFamily="34" charset="0"/>
              </a:rPr>
              <a:t>jawab</a:t>
            </a:r>
            <a:r>
              <a:rPr lang="en-US" sz="2000" dirty="0">
                <a:latin typeface="Arial Narrow" pitchFamily="34" charset="0"/>
              </a:rPr>
              <a:t>, </a:t>
            </a:r>
            <a:r>
              <a:rPr lang="en-US" sz="2000" dirty="0" err="1">
                <a:latin typeface="Arial Narrow" pitchFamily="34" charset="0"/>
              </a:rPr>
              <a:t>persyaratan</a:t>
            </a:r>
            <a:r>
              <a:rPr lang="en-US" sz="2000" dirty="0">
                <a:latin typeface="Arial Narrow" pitchFamily="34" charset="0"/>
              </a:rPr>
              <a:t> </a:t>
            </a:r>
            <a:r>
              <a:rPr lang="en-US" sz="2000" dirty="0" err="1">
                <a:latin typeface="Arial Narrow" pitchFamily="34" charset="0"/>
              </a:rPr>
              <a:t>merencanakan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pelaporan</a:t>
            </a:r>
            <a:r>
              <a:rPr lang="en-US" sz="2000" dirty="0">
                <a:latin typeface="Arial Narrow" pitchFamily="34" charset="0"/>
              </a:rPr>
              <a:t> audit </a:t>
            </a:r>
            <a:r>
              <a:rPr lang="en-US" sz="2000" dirty="0" err="1">
                <a:latin typeface="Arial Narrow" pitchFamily="34" charset="0"/>
              </a:rPr>
              <a:t>internalnya</a:t>
            </a:r>
            <a:r>
              <a:rPr lang="en-US" sz="2000" dirty="0">
                <a:latin typeface="Arial Narrow" pitchFamily="34" charset="0"/>
              </a:rPr>
              <a:t>.</a:t>
            </a:r>
          </a:p>
          <a:p>
            <a:r>
              <a:rPr lang="en-US" sz="2000" dirty="0" err="1">
                <a:latin typeface="Arial Narrow" pitchFamily="34" charset="0"/>
              </a:rPr>
              <a:t>Ketika</a:t>
            </a:r>
            <a:r>
              <a:rPr lang="en-US" sz="2000" dirty="0">
                <a:latin typeface="Arial Narrow" pitchFamily="34" charset="0"/>
              </a:rPr>
              <a:t> </a:t>
            </a:r>
            <a:r>
              <a:rPr lang="en-US" sz="2000" dirty="0" err="1">
                <a:latin typeface="Arial Narrow" pitchFamily="34" charset="0"/>
              </a:rPr>
              <a:t>menetapkan</a:t>
            </a:r>
            <a:r>
              <a:rPr lang="en-US" sz="2000" dirty="0">
                <a:latin typeface="Arial Narrow" pitchFamily="34" charset="0"/>
              </a:rPr>
              <a:t> program audit internal, </a:t>
            </a:r>
            <a:r>
              <a:rPr lang="en-US" sz="2000" dirty="0" err="1">
                <a:latin typeface="Arial Narrow" pitchFamily="34" charset="0"/>
              </a:rPr>
              <a:t>organisasi</a:t>
            </a:r>
            <a:r>
              <a:rPr lang="en-US" sz="2000" dirty="0">
                <a:latin typeface="Arial Narrow" pitchFamily="34" charset="0"/>
              </a:rPr>
              <a:t> </a:t>
            </a:r>
            <a:r>
              <a:rPr lang="en-US" sz="2000" dirty="0" err="1">
                <a:latin typeface="Arial Narrow" pitchFamily="34" charset="0"/>
              </a:rPr>
              <a:t>harus</a:t>
            </a:r>
            <a:r>
              <a:rPr lang="en-US" sz="2000" dirty="0">
                <a:latin typeface="Arial Narrow" pitchFamily="34" charset="0"/>
              </a:rPr>
              <a:t> </a:t>
            </a:r>
            <a:r>
              <a:rPr lang="en-US" sz="2000" dirty="0" err="1">
                <a:latin typeface="Arial Narrow" pitchFamily="34" charset="0"/>
              </a:rPr>
              <a:t>mempertimbangkan</a:t>
            </a:r>
            <a:r>
              <a:rPr lang="en-US" sz="2000" dirty="0">
                <a:latin typeface="Arial Narrow" pitchFamily="34" charset="0"/>
              </a:rPr>
              <a:t> </a:t>
            </a:r>
            <a:r>
              <a:rPr lang="en-US" sz="2000" dirty="0" err="1">
                <a:latin typeface="Arial Narrow" pitchFamily="34" charset="0"/>
              </a:rPr>
              <a:t>kepentingan</a:t>
            </a:r>
            <a:r>
              <a:rPr lang="en-US" sz="2000" dirty="0">
                <a:latin typeface="Arial Narrow" pitchFamily="34" charset="0"/>
              </a:rPr>
              <a:t> </a:t>
            </a:r>
            <a:r>
              <a:rPr lang="en-US" sz="2000" dirty="0" err="1">
                <a:latin typeface="Arial Narrow" pitchFamily="34" charset="0"/>
              </a:rPr>
              <a:t>lingkungan</a:t>
            </a:r>
            <a:r>
              <a:rPr lang="en-US" sz="2000" dirty="0">
                <a:latin typeface="Arial Narrow" pitchFamily="34" charset="0"/>
              </a:rPr>
              <a:t> </a:t>
            </a:r>
            <a:r>
              <a:rPr lang="en-US" sz="2000" dirty="0" err="1">
                <a:latin typeface="Arial Narrow" pitchFamily="34" charset="0"/>
              </a:rPr>
              <a:t>dari</a:t>
            </a:r>
            <a:r>
              <a:rPr lang="en-US" sz="2000" dirty="0">
                <a:latin typeface="Arial Narrow" pitchFamily="34" charset="0"/>
              </a:rPr>
              <a:t> proses yang </a:t>
            </a:r>
            <a:r>
              <a:rPr lang="en-US" sz="2000" dirty="0" err="1">
                <a:latin typeface="Arial Narrow" pitchFamily="34" charset="0"/>
              </a:rPr>
              <a:t>menjadi</a:t>
            </a:r>
            <a:r>
              <a:rPr lang="en-US" sz="2000" dirty="0">
                <a:latin typeface="Arial Narrow" pitchFamily="34" charset="0"/>
              </a:rPr>
              <a:t> </a:t>
            </a:r>
            <a:r>
              <a:rPr lang="en-US" sz="2000" dirty="0" err="1">
                <a:latin typeface="Arial Narrow" pitchFamily="34" charset="0"/>
              </a:rPr>
              <a:t>perhatian</a:t>
            </a:r>
            <a:r>
              <a:rPr lang="en-US" sz="2000" dirty="0">
                <a:latin typeface="Arial Narrow" pitchFamily="34" charset="0"/>
              </a:rPr>
              <a:t>, </a:t>
            </a:r>
            <a:r>
              <a:rPr lang="en-US" sz="2000" dirty="0" err="1">
                <a:latin typeface="Arial Narrow" pitchFamily="34" charset="0"/>
              </a:rPr>
              <a:t>perubahan</a:t>
            </a:r>
            <a:r>
              <a:rPr lang="en-US" sz="2000" dirty="0">
                <a:latin typeface="Arial Narrow" pitchFamily="34" charset="0"/>
              </a:rPr>
              <a:t> yang </a:t>
            </a:r>
            <a:r>
              <a:rPr lang="en-US" sz="2000" dirty="0" err="1">
                <a:latin typeface="Arial Narrow" pitchFamily="34" charset="0"/>
              </a:rPr>
              <a:t>mempengaruhi</a:t>
            </a:r>
            <a:r>
              <a:rPr lang="en-US" sz="2000" dirty="0">
                <a:latin typeface="Arial Narrow" pitchFamily="34" charset="0"/>
              </a:rPr>
              <a:t> </a:t>
            </a:r>
            <a:r>
              <a:rPr lang="en-US" sz="2000" dirty="0" err="1">
                <a:latin typeface="Arial Narrow" pitchFamily="34" charset="0"/>
              </a:rPr>
              <a:t>organisasi</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hasil</a:t>
            </a:r>
            <a:r>
              <a:rPr lang="en-US" sz="2000" dirty="0">
                <a:latin typeface="Arial Narrow" pitchFamily="34" charset="0"/>
              </a:rPr>
              <a:t> audit </a:t>
            </a:r>
            <a:r>
              <a:rPr lang="en-US" sz="2000" dirty="0" err="1">
                <a:latin typeface="Arial Narrow" pitchFamily="34" charset="0"/>
              </a:rPr>
              <a:t>terdahulu</a:t>
            </a:r>
            <a:r>
              <a:rPr lang="en-US" sz="2000" dirty="0">
                <a:latin typeface="Arial Narrow" pitchFamily="34" charset="0"/>
              </a:rPr>
              <a:t>.</a:t>
            </a:r>
          </a:p>
        </p:txBody>
      </p:sp>
      <p:sp>
        <p:nvSpPr>
          <p:cNvPr id="32" name="Rectangle 31"/>
          <p:cNvSpPr/>
          <p:nvPr/>
        </p:nvSpPr>
        <p:spPr>
          <a:xfrm>
            <a:off x="314320" y="2453672"/>
            <a:ext cx="2705104" cy="2299303"/>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err="1">
                <a:solidFill>
                  <a:schemeClr val="tx1"/>
                </a:solidFill>
                <a:latin typeface="Arial Narrow" pitchFamily="34" charset="0"/>
              </a:rPr>
              <a:t>Menetapkan</a:t>
            </a:r>
            <a:r>
              <a:rPr lang="en-US" sz="1800" dirty="0">
                <a:solidFill>
                  <a:schemeClr val="tx1"/>
                </a:solidFill>
                <a:latin typeface="Arial Narrow" pitchFamily="34" charset="0"/>
              </a:rPr>
              <a:t> : </a:t>
            </a:r>
          </a:p>
          <a:p>
            <a:pPr marL="342900" indent="-342900">
              <a:buFontTx/>
              <a:buChar char="-"/>
            </a:pPr>
            <a:r>
              <a:rPr lang="en-US" sz="1800" dirty="0" err="1">
                <a:solidFill>
                  <a:schemeClr val="tx1"/>
                </a:solidFill>
                <a:latin typeface="Arial Narrow" pitchFamily="34" charset="0"/>
              </a:rPr>
              <a:t>Frekuensi</a:t>
            </a:r>
            <a:endParaRPr lang="en-US" sz="1800" dirty="0">
              <a:solidFill>
                <a:schemeClr val="tx1"/>
              </a:solidFill>
              <a:latin typeface="Arial Narrow" pitchFamily="34" charset="0"/>
            </a:endParaRPr>
          </a:p>
          <a:p>
            <a:pPr marL="342900" indent="-342900">
              <a:buFontTx/>
              <a:buChar char="-"/>
            </a:pPr>
            <a:r>
              <a:rPr lang="en-US" sz="1800" dirty="0" err="1">
                <a:solidFill>
                  <a:schemeClr val="tx1"/>
                </a:solidFill>
                <a:latin typeface="Arial Narrow" pitchFamily="34" charset="0"/>
              </a:rPr>
              <a:t>Metode</a:t>
            </a:r>
            <a:r>
              <a:rPr lang="en-US" sz="1800" dirty="0">
                <a:solidFill>
                  <a:schemeClr val="tx1"/>
                </a:solidFill>
                <a:latin typeface="Arial Narrow" pitchFamily="34" charset="0"/>
              </a:rPr>
              <a:t> </a:t>
            </a:r>
          </a:p>
          <a:p>
            <a:pPr marL="342900" indent="-342900">
              <a:buFontTx/>
              <a:buChar char="-"/>
            </a:pPr>
            <a:r>
              <a:rPr lang="en-US" sz="1800" dirty="0" err="1">
                <a:solidFill>
                  <a:schemeClr val="tx1"/>
                </a:solidFill>
                <a:latin typeface="Arial Narrow" pitchFamily="34" charset="0"/>
              </a:rPr>
              <a:t>Tanggungjawab</a:t>
            </a:r>
            <a:endParaRPr lang="en-US" sz="1800" dirty="0">
              <a:solidFill>
                <a:schemeClr val="tx1"/>
              </a:solidFill>
              <a:latin typeface="Arial Narrow" pitchFamily="34" charset="0"/>
            </a:endParaRPr>
          </a:p>
          <a:p>
            <a:pPr marL="342900" indent="-342900">
              <a:buFontTx/>
              <a:buChar char="-"/>
            </a:pPr>
            <a:r>
              <a:rPr lang="en-US" sz="1800" dirty="0" err="1">
                <a:solidFill>
                  <a:schemeClr val="tx1"/>
                </a:solidFill>
                <a:latin typeface="Arial Narrow" pitchFamily="34" charset="0"/>
              </a:rPr>
              <a:t>Persyaratan</a:t>
            </a:r>
            <a:endParaRPr lang="en-US" sz="1800" dirty="0">
              <a:solidFill>
                <a:schemeClr val="tx1"/>
              </a:solidFill>
              <a:latin typeface="Arial Narrow" pitchFamily="34" charset="0"/>
            </a:endParaRPr>
          </a:p>
          <a:p>
            <a:pPr marL="342900" indent="-342900">
              <a:buFontTx/>
              <a:buChar char="-"/>
            </a:pPr>
            <a:r>
              <a:rPr lang="en-US" sz="1800" dirty="0" err="1">
                <a:solidFill>
                  <a:schemeClr val="tx1"/>
                </a:solidFill>
                <a:latin typeface="Arial Narrow" pitchFamily="34" charset="0"/>
              </a:rPr>
              <a:t>Pelaporan</a:t>
            </a:r>
            <a:endParaRPr lang="en-US" sz="1800" dirty="0">
              <a:solidFill>
                <a:schemeClr val="tx1"/>
              </a:solidFill>
              <a:latin typeface="Arial Narrow" pitchFamily="34" charset="0"/>
            </a:endParaRPr>
          </a:p>
          <a:p>
            <a:pPr marL="342900" indent="-342900">
              <a:buFontTx/>
              <a:buChar char="-"/>
            </a:pPr>
            <a:r>
              <a:rPr lang="en-US" sz="1800" dirty="0" err="1">
                <a:solidFill>
                  <a:schemeClr val="tx1"/>
                </a:solidFill>
                <a:latin typeface="Arial Narrow" pitchFamily="34" charset="0"/>
              </a:rPr>
              <a:t>Kriteria</a:t>
            </a:r>
            <a:r>
              <a:rPr lang="en-US" sz="1800" dirty="0">
                <a:solidFill>
                  <a:schemeClr val="tx1"/>
                </a:solidFill>
                <a:latin typeface="Arial Narrow" pitchFamily="34" charset="0"/>
              </a:rPr>
              <a:t>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lingkup</a:t>
            </a:r>
            <a:r>
              <a:rPr lang="en-US" sz="1800" dirty="0">
                <a:solidFill>
                  <a:schemeClr val="tx1"/>
                </a:solidFill>
                <a:latin typeface="Arial Narrow" pitchFamily="34" charset="0"/>
              </a:rPr>
              <a:t> </a:t>
            </a:r>
          </a:p>
          <a:p>
            <a:pPr marL="342900" indent="-342900">
              <a:buFontTx/>
              <a:buChar char="-"/>
            </a:pPr>
            <a:r>
              <a:rPr lang="en-US" sz="1800" dirty="0">
                <a:solidFill>
                  <a:schemeClr val="tx1"/>
                </a:solidFill>
                <a:latin typeface="Arial Narrow" pitchFamily="34" charset="0"/>
              </a:rPr>
              <a:t>Auditor</a:t>
            </a:r>
          </a:p>
        </p:txBody>
      </p:sp>
      <p:sp>
        <p:nvSpPr>
          <p:cNvPr id="42" name="Rectangle 41"/>
          <p:cNvSpPr/>
          <p:nvPr/>
        </p:nvSpPr>
        <p:spPr>
          <a:xfrm>
            <a:off x="3698050" y="4471404"/>
            <a:ext cx="2457450" cy="563140"/>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Narrow" pitchFamily="34" charset="0"/>
              </a:rPr>
              <a:t>Program Audit Internal</a:t>
            </a:r>
          </a:p>
        </p:txBody>
      </p:sp>
      <p:sp>
        <p:nvSpPr>
          <p:cNvPr id="22" name="Rectangle 21"/>
          <p:cNvSpPr/>
          <p:nvPr/>
        </p:nvSpPr>
        <p:spPr>
          <a:xfrm>
            <a:off x="4926775" y="2542670"/>
            <a:ext cx="4752975" cy="1060653"/>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err="1">
                <a:solidFill>
                  <a:schemeClr val="tx1"/>
                </a:solidFill>
                <a:latin typeface="Arial Narrow" pitchFamily="34" charset="0"/>
              </a:rPr>
              <a:t>Organisasi</a:t>
            </a:r>
            <a:r>
              <a:rPr lang="en-US" sz="1800" dirty="0">
                <a:solidFill>
                  <a:schemeClr val="tx1"/>
                </a:solidFill>
                <a:latin typeface="Arial Narrow" pitchFamily="34" charset="0"/>
              </a:rPr>
              <a:t> </a:t>
            </a:r>
            <a:r>
              <a:rPr lang="en-US" sz="1800" dirty="0" err="1">
                <a:solidFill>
                  <a:schemeClr val="tx1"/>
                </a:solidFill>
                <a:latin typeface="Arial Narrow" pitchFamily="34" charset="0"/>
              </a:rPr>
              <a:t>harus</a:t>
            </a:r>
            <a:r>
              <a:rPr lang="en-US" sz="1800" dirty="0">
                <a:solidFill>
                  <a:schemeClr val="tx1"/>
                </a:solidFill>
                <a:latin typeface="Arial Narrow" pitchFamily="34" charset="0"/>
              </a:rPr>
              <a:t> </a:t>
            </a:r>
            <a:r>
              <a:rPr lang="en-US" sz="1800" dirty="0" err="1">
                <a:solidFill>
                  <a:schemeClr val="tx1"/>
                </a:solidFill>
                <a:latin typeface="Arial Narrow" pitchFamily="34" charset="0"/>
              </a:rPr>
              <a:t>menyimpan</a:t>
            </a:r>
            <a:r>
              <a:rPr lang="en-US" sz="1800" dirty="0">
                <a:solidFill>
                  <a:schemeClr val="tx1"/>
                </a:solidFill>
                <a:latin typeface="Arial Narrow" pitchFamily="34" charset="0"/>
              </a:rPr>
              <a:t> </a:t>
            </a:r>
            <a:r>
              <a:rPr lang="en-US" sz="1800" dirty="0" err="1">
                <a:solidFill>
                  <a:schemeClr val="tx1"/>
                </a:solidFill>
                <a:latin typeface="Arial Narrow" pitchFamily="34" charset="0"/>
              </a:rPr>
              <a:t>informasi</a:t>
            </a:r>
            <a:r>
              <a:rPr lang="en-US" sz="1800" dirty="0">
                <a:solidFill>
                  <a:schemeClr val="tx1"/>
                </a:solidFill>
                <a:latin typeface="Arial Narrow" pitchFamily="34" charset="0"/>
              </a:rPr>
              <a:t> </a:t>
            </a:r>
            <a:r>
              <a:rPr lang="en-US" sz="1800" dirty="0" err="1">
                <a:solidFill>
                  <a:schemeClr val="tx1"/>
                </a:solidFill>
                <a:latin typeface="Arial Narrow" pitchFamily="34" charset="0"/>
              </a:rPr>
              <a:t>terdokumentasi</a:t>
            </a:r>
            <a:r>
              <a:rPr lang="en-US" sz="1800" dirty="0">
                <a:solidFill>
                  <a:schemeClr val="tx1"/>
                </a:solidFill>
                <a:latin typeface="Arial Narrow" pitchFamily="34" charset="0"/>
              </a:rPr>
              <a:t> </a:t>
            </a:r>
            <a:r>
              <a:rPr lang="en-US" sz="1800" dirty="0" err="1">
                <a:solidFill>
                  <a:schemeClr val="tx1"/>
                </a:solidFill>
                <a:latin typeface="Arial Narrow" pitchFamily="34" charset="0"/>
              </a:rPr>
              <a:t>sebagai</a:t>
            </a:r>
            <a:r>
              <a:rPr lang="en-US" sz="1800" dirty="0">
                <a:solidFill>
                  <a:schemeClr val="tx1"/>
                </a:solidFill>
                <a:latin typeface="Arial Narrow" pitchFamily="34" charset="0"/>
              </a:rPr>
              <a:t> </a:t>
            </a:r>
            <a:r>
              <a:rPr lang="en-US" sz="1800" dirty="0" err="1">
                <a:solidFill>
                  <a:schemeClr val="tx1"/>
                </a:solidFill>
                <a:latin typeface="Arial Narrow" pitchFamily="34" charset="0"/>
              </a:rPr>
              <a:t>bukti</a:t>
            </a:r>
            <a:r>
              <a:rPr lang="en-US" sz="1800" dirty="0">
                <a:solidFill>
                  <a:schemeClr val="tx1"/>
                </a:solidFill>
                <a:latin typeface="Arial Narrow" pitchFamily="34" charset="0"/>
              </a:rPr>
              <a:t> </a:t>
            </a:r>
            <a:r>
              <a:rPr lang="en-US" sz="1800" dirty="0" err="1">
                <a:solidFill>
                  <a:schemeClr val="tx1"/>
                </a:solidFill>
                <a:latin typeface="Arial Narrow" pitchFamily="34" charset="0"/>
              </a:rPr>
              <a:t>penerapan</a:t>
            </a:r>
            <a:r>
              <a:rPr lang="en-US" sz="1800" dirty="0">
                <a:solidFill>
                  <a:schemeClr val="tx1"/>
                </a:solidFill>
                <a:latin typeface="Arial Narrow" pitchFamily="34" charset="0"/>
              </a:rPr>
              <a:t> program audit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hasil</a:t>
            </a:r>
            <a:r>
              <a:rPr lang="en-US" sz="1800" dirty="0">
                <a:solidFill>
                  <a:schemeClr val="tx1"/>
                </a:solidFill>
                <a:latin typeface="Arial Narrow" pitchFamily="34" charset="0"/>
              </a:rPr>
              <a:t> audit.</a:t>
            </a:r>
          </a:p>
        </p:txBody>
      </p:sp>
      <p:sp>
        <p:nvSpPr>
          <p:cNvPr id="8" name="Chevron 7"/>
          <p:cNvSpPr/>
          <p:nvPr/>
        </p:nvSpPr>
        <p:spPr>
          <a:xfrm>
            <a:off x="3162300" y="4489369"/>
            <a:ext cx="390525" cy="563140"/>
          </a:xfrm>
          <a:prstGeom prst="chevron">
            <a:avLst/>
          </a:prstGeom>
          <a:solidFill>
            <a:srgbClr val="FF660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14320" y="4848223"/>
            <a:ext cx="2705104" cy="1752601"/>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err="1">
                <a:solidFill>
                  <a:schemeClr val="tx1"/>
                </a:solidFill>
                <a:latin typeface="Arial Narrow" pitchFamily="34" charset="0"/>
              </a:rPr>
              <a:t>Mempertimbangkan</a:t>
            </a:r>
            <a:r>
              <a:rPr lang="en-US" sz="1800" dirty="0">
                <a:solidFill>
                  <a:schemeClr val="tx1"/>
                </a:solidFill>
                <a:latin typeface="Arial Narrow" pitchFamily="34" charset="0"/>
              </a:rPr>
              <a:t> :</a:t>
            </a:r>
          </a:p>
          <a:p>
            <a:pPr marL="285750" indent="-285750">
              <a:buFontTx/>
              <a:buChar char="-"/>
            </a:pPr>
            <a:r>
              <a:rPr lang="en-US" sz="1800" dirty="0" err="1">
                <a:solidFill>
                  <a:schemeClr val="tx1"/>
                </a:solidFill>
                <a:latin typeface="Arial Narrow" pitchFamily="34" charset="0"/>
              </a:rPr>
              <a:t>Pentingnya</a:t>
            </a:r>
            <a:r>
              <a:rPr lang="en-US" sz="1800" dirty="0">
                <a:solidFill>
                  <a:schemeClr val="tx1"/>
                </a:solidFill>
                <a:latin typeface="Arial Narrow" pitchFamily="34" charset="0"/>
              </a:rPr>
              <a:t> proses yang </a:t>
            </a:r>
            <a:r>
              <a:rPr lang="en-US" sz="1800" dirty="0" err="1">
                <a:solidFill>
                  <a:schemeClr val="tx1"/>
                </a:solidFill>
                <a:latin typeface="Arial Narrow" pitchFamily="34" charset="0"/>
              </a:rPr>
              <a:t>diaudit</a:t>
            </a:r>
            <a:endParaRPr lang="en-US" sz="1800" dirty="0">
              <a:solidFill>
                <a:schemeClr val="tx1"/>
              </a:solidFill>
              <a:latin typeface="Arial Narrow" pitchFamily="34" charset="0"/>
            </a:endParaRPr>
          </a:p>
          <a:p>
            <a:pPr marL="285750" indent="-285750">
              <a:buFontTx/>
              <a:buChar char="-"/>
            </a:pPr>
            <a:r>
              <a:rPr lang="en-US" sz="1800" dirty="0" err="1">
                <a:solidFill>
                  <a:schemeClr val="tx1"/>
                </a:solidFill>
                <a:latin typeface="Arial Narrow" pitchFamily="34" charset="0"/>
              </a:rPr>
              <a:t>Perubahan</a:t>
            </a:r>
            <a:r>
              <a:rPr lang="en-US" sz="1800" dirty="0">
                <a:solidFill>
                  <a:schemeClr val="tx1"/>
                </a:solidFill>
                <a:latin typeface="Arial Narrow" pitchFamily="34" charset="0"/>
              </a:rPr>
              <a:t> yang </a:t>
            </a:r>
            <a:r>
              <a:rPr lang="en-US" sz="1800" dirty="0" err="1">
                <a:solidFill>
                  <a:schemeClr val="tx1"/>
                </a:solidFill>
                <a:latin typeface="Arial Narrow" pitchFamily="34" charset="0"/>
              </a:rPr>
              <a:t>mempengaruhi</a:t>
            </a:r>
            <a:r>
              <a:rPr lang="en-US" sz="1800" dirty="0">
                <a:solidFill>
                  <a:schemeClr val="tx1"/>
                </a:solidFill>
                <a:latin typeface="Arial Narrow" pitchFamily="34" charset="0"/>
              </a:rPr>
              <a:t> </a:t>
            </a:r>
            <a:r>
              <a:rPr lang="en-US" sz="1800" dirty="0" err="1">
                <a:solidFill>
                  <a:schemeClr val="tx1"/>
                </a:solidFill>
                <a:latin typeface="Arial Narrow" pitchFamily="34" charset="0"/>
              </a:rPr>
              <a:t>organisasi</a:t>
            </a:r>
            <a:endParaRPr lang="en-US" sz="1800" dirty="0">
              <a:solidFill>
                <a:schemeClr val="tx1"/>
              </a:solidFill>
              <a:latin typeface="Arial Narrow" pitchFamily="34" charset="0"/>
            </a:endParaRPr>
          </a:p>
          <a:p>
            <a:pPr marL="285750" indent="-285750">
              <a:buFontTx/>
              <a:buChar char="-"/>
            </a:pPr>
            <a:r>
              <a:rPr lang="en-US" sz="1800" dirty="0" err="1">
                <a:solidFill>
                  <a:schemeClr val="tx1"/>
                </a:solidFill>
                <a:latin typeface="Arial Narrow" pitchFamily="34" charset="0"/>
              </a:rPr>
              <a:t>Hasil</a:t>
            </a:r>
            <a:r>
              <a:rPr lang="en-US" sz="1800" dirty="0">
                <a:solidFill>
                  <a:schemeClr val="tx1"/>
                </a:solidFill>
                <a:latin typeface="Arial Narrow" pitchFamily="34" charset="0"/>
              </a:rPr>
              <a:t> audit </a:t>
            </a:r>
            <a:r>
              <a:rPr lang="en-US" sz="1800" dirty="0" err="1">
                <a:solidFill>
                  <a:schemeClr val="tx1"/>
                </a:solidFill>
                <a:latin typeface="Arial Narrow" pitchFamily="34" charset="0"/>
              </a:rPr>
              <a:t>sebelumnya</a:t>
            </a:r>
            <a:endParaRPr lang="en-US" sz="1800" dirty="0">
              <a:solidFill>
                <a:schemeClr val="tx1"/>
              </a:solidFill>
              <a:latin typeface="Arial Narrow" pitchFamily="34" charset="0"/>
            </a:endParaRP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56</a:t>
            </a:fld>
            <a:endParaRPr lang="en-US"/>
          </a:p>
        </p:txBody>
      </p:sp>
    </p:spTree>
    <p:extLst>
      <p:ext uri="{BB962C8B-B14F-4D97-AF65-F5344CB8AC3E}">
        <p14:creationId xmlns:p14="http://schemas.microsoft.com/office/powerpoint/2010/main" val="520209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clrChange>
              <a:clrFrom>
                <a:srgbClr val="9AD5E3"/>
              </a:clrFrom>
              <a:clrTo>
                <a:srgbClr val="9AD5E3">
                  <a:alpha val="0"/>
                </a:srgbClr>
              </a:clrTo>
            </a:clrChange>
            <a:extLst>
              <a:ext uri="{28A0092B-C50C-407E-A947-70E740481C1C}">
                <a14:useLocalDpi xmlns:a14="http://schemas.microsoft.com/office/drawing/2010/main" val="0"/>
              </a:ext>
            </a:extLst>
          </a:blip>
          <a:srcRect b="6842"/>
          <a:stretch/>
        </p:blipFill>
        <p:spPr>
          <a:xfrm>
            <a:off x="7543800" y="4638674"/>
            <a:ext cx="2362200" cy="2219325"/>
          </a:xfrm>
          <a:prstGeom prst="rect">
            <a:avLst/>
          </a:prstGeom>
        </p:spPr>
      </p:pic>
      <p:sp>
        <p:nvSpPr>
          <p:cNvPr id="45" name="Rectangle 44"/>
          <p:cNvSpPr/>
          <p:nvPr/>
        </p:nvSpPr>
        <p:spPr>
          <a:xfrm>
            <a:off x="149391" y="1363092"/>
            <a:ext cx="4432134" cy="4951983"/>
          </a:xfrm>
          <a:prstGeom prst="rect">
            <a:avLst/>
          </a:prstGeom>
          <a:solidFill>
            <a:schemeClr val="bg1"/>
          </a:solid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Arial Narrow" panose="020B0606020202030204" pitchFamily="34" charset="0"/>
              </a:rPr>
              <a:t>Cakupan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tinjauan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p>
          <a:p>
            <a:endParaRPr lang="en-US" sz="1600" dirty="0">
              <a:solidFill>
                <a:schemeClr val="tx1"/>
              </a:solidFill>
              <a:latin typeface="Arial Narrow" panose="020B0606020202030204" pitchFamily="34" charset="0"/>
            </a:endParaRPr>
          </a:p>
          <a:p>
            <a:r>
              <a:rPr lang="en-US" sz="1600" dirty="0">
                <a:solidFill>
                  <a:schemeClr val="tx1"/>
                </a:solidFill>
                <a:latin typeface="Arial Narrow" panose="020B0606020202030204" pitchFamily="34" charset="0"/>
              </a:rPr>
              <a:t>a. Status </a:t>
            </a:r>
            <a:r>
              <a:rPr lang="en-US" sz="1600" dirty="0" err="1">
                <a:solidFill>
                  <a:schemeClr val="tx1"/>
                </a:solidFill>
                <a:latin typeface="Arial Narrow" panose="020B0606020202030204" pitchFamily="34" charset="0"/>
              </a:rPr>
              <a:t>tindakan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tinjauan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sebelumnya</a:t>
            </a:r>
            <a:endParaRPr lang="en-US" sz="1600" dirty="0">
              <a:solidFill>
                <a:schemeClr val="tx1"/>
              </a:solidFill>
              <a:latin typeface="Arial Narrow" panose="020B0606020202030204" pitchFamily="34" charset="0"/>
            </a:endParaRPr>
          </a:p>
          <a:p>
            <a:r>
              <a:rPr lang="en-US" sz="1600" dirty="0">
                <a:solidFill>
                  <a:schemeClr val="tx1"/>
                </a:solidFill>
                <a:latin typeface="Arial Narrow" panose="020B0606020202030204" pitchFamily="34" charset="0"/>
              </a:rPr>
              <a:t>b. </a:t>
            </a:r>
            <a:r>
              <a:rPr lang="en-US" sz="1600" dirty="0" err="1">
                <a:solidFill>
                  <a:schemeClr val="tx1"/>
                </a:solidFill>
                <a:latin typeface="Arial Narrow" panose="020B0606020202030204" pitchFamily="34" charset="0"/>
              </a:rPr>
              <a:t>Perubahan</a:t>
            </a:r>
            <a:r>
              <a:rPr lang="en-US" sz="1600" dirty="0">
                <a:solidFill>
                  <a:schemeClr val="tx1"/>
                </a:solidFill>
                <a:latin typeface="Arial Narrow" panose="020B0606020202030204" pitchFamily="34" charset="0"/>
              </a:rPr>
              <a:t> :</a:t>
            </a:r>
          </a:p>
          <a:p>
            <a:pPr marL="342900" indent="-114300">
              <a:buFont typeface="Arial" panose="020B0604020202020204" pitchFamily="34" charset="0"/>
              <a:buChar char="•"/>
            </a:pPr>
            <a:r>
              <a:rPr lang="en-US" sz="1600" dirty="0" err="1">
                <a:solidFill>
                  <a:schemeClr val="tx1"/>
                </a:solidFill>
                <a:latin typeface="Arial Narrow" panose="020B0606020202030204" pitchFamily="34" charset="0"/>
              </a:rPr>
              <a:t>isu</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eksternal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internal</a:t>
            </a:r>
          </a:p>
          <a:p>
            <a:pPr marL="342900" indent="-114300">
              <a:buFont typeface="Arial" panose="020B0604020202020204" pitchFamily="34" charset="0"/>
              <a:buChar char="•"/>
            </a:pPr>
            <a:r>
              <a:rPr lang="en-US" sz="1600" dirty="0" err="1">
                <a:solidFill>
                  <a:schemeClr val="tx1"/>
                </a:solidFill>
                <a:latin typeface="Arial Narrow" panose="020B0606020202030204" pitchFamily="34" charset="0"/>
              </a:rPr>
              <a:t>kebutuhan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harapan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pihak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berkepentingan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termasuk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kewajiban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penaatan</a:t>
            </a:r>
            <a:endParaRPr lang="en-US" sz="1600" dirty="0">
              <a:solidFill>
                <a:schemeClr val="tx1"/>
              </a:solidFill>
              <a:latin typeface="Arial Narrow" panose="020B0606020202030204" pitchFamily="34" charset="0"/>
            </a:endParaRPr>
          </a:p>
          <a:p>
            <a:pPr marL="342900" indent="-114300">
              <a:buFont typeface="Arial" panose="020B0604020202020204" pitchFamily="34" charset="0"/>
              <a:buChar char="•"/>
            </a:pPr>
            <a:r>
              <a:rPr lang="en-US" sz="1600" dirty="0" err="1">
                <a:solidFill>
                  <a:schemeClr val="tx1"/>
                </a:solidFill>
                <a:latin typeface="Arial Narrow" panose="020B0606020202030204" pitchFamily="34" charset="0"/>
              </a:rPr>
              <a:t>Aspek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lingkungan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penting</a:t>
            </a:r>
            <a:endParaRPr lang="en-US" sz="1600" dirty="0">
              <a:solidFill>
                <a:schemeClr val="tx1"/>
              </a:solidFill>
              <a:latin typeface="Arial Narrow" panose="020B0606020202030204" pitchFamily="34" charset="0"/>
            </a:endParaRPr>
          </a:p>
          <a:p>
            <a:pPr marL="342900" indent="-114300">
              <a:buFont typeface="Arial" panose="020B0604020202020204" pitchFamily="34" charset="0"/>
              <a:buChar char="•"/>
            </a:pPr>
            <a:r>
              <a:rPr lang="en-US" sz="1600" dirty="0" err="1">
                <a:solidFill>
                  <a:schemeClr val="tx1"/>
                </a:solidFill>
                <a:latin typeface="Arial Narrow" panose="020B0606020202030204" pitchFamily="34" charset="0"/>
              </a:rPr>
              <a:t>Risiko</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peluang</a:t>
            </a:r>
            <a:endParaRPr lang="en-US" sz="1600" dirty="0">
              <a:solidFill>
                <a:schemeClr val="tx1"/>
              </a:solidFill>
              <a:latin typeface="Arial Narrow" panose="020B0606020202030204" pitchFamily="34" charset="0"/>
            </a:endParaRPr>
          </a:p>
          <a:p>
            <a:r>
              <a:rPr lang="en-US" sz="1600" dirty="0">
                <a:solidFill>
                  <a:schemeClr val="tx1"/>
                </a:solidFill>
                <a:latin typeface="Arial Narrow" panose="020B0606020202030204" pitchFamily="34" charset="0"/>
              </a:rPr>
              <a:t>c. </a:t>
            </a:r>
            <a:r>
              <a:rPr lang="en-US" sz="1600" dirty="0" err="1">
                <a:solidFill>
                  <a:schemeClr val="tx1"/>
                </a:solidFill>
                <a:latin typeface="Arial Narrow" panose="020B0606020202030204" pitchFamily="34" charset="0"/>
              </a:rPr>
              <a:t>Sejauhmana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sasaran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lingkungan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tercapai</a:t>
            </a:r>
            <a:endParaRPr lang="en-US" sz="1600" dirty="0">
              <a:solidFill>
                <a:schemeClr val="tx1"/>
              </a:solidFill>
              <a:latin typeface="Arial Narrow" panose="020B0606020202030204" pitchFamily="34" charset="0"/>
            </a:endParaRPr>
          </a:p>
          <a:p>
            <a:r>
              <a:rPr lang="en-US" sz="1600" dirty="0">
                <a:solidFill>
                  <a:schemeClr val="tx1"/>
                </a:solidFill>
                <a:latin typeface="Arial Narrow" panose="020B0606020202030204" pitchFamily="34" charset="0"/>
              </a:rPr>
              <a:t>d. </a:t>
            </a:r>
            <a:r>
              <a:rPr lang="en-US" sz="1600" dirty="0" err="1">
                <a:solidFill>
                  <a:schemeClr val="tx1"/>
                </a:solidFill>
                <a:latin typeface="Arial Narrow" panose="020B0606020202030204" pitchFamily="34" charset="0"/>
              </a:rPr>
              <a:t>Informasi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tentang</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kinerja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lingkungan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termasuk</a:t>
            </a:r>
            <a:r>
              <a:rPr lang="en-US" sz="1600" dirty="0">
                <a:solidFill>
                  <a:schemeClr val="tx1"/>
                </a:solidFill>
                <a:latin typeface="Arial Narrow" panose="020B0606020202030204" pitchFamily="34" charset="0"/>
              </a:rPr>
              <a:t> </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kecenderungan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dalam</a:t>
            </a:r>
            <a:r>
              <a:rPr lang="en-US" sz="1600" dirty="0">
                <a:solidFill>
                  <a:schemeClr val="tx1"/>
                </a:solidFill>
                <a:latin typeface="Arial Narrow" panose="020B0606020202030204" pitchFamily="34" charset="0"/>
              </a:rPr>
              <a:t> :</a:t>
            </a:r>
          </a:p>
          <a:p>
            <a:pPr marL="339725" indent="-103188">
              <a:buFont typeface="Arial" pitchFamily="34" charset="0"/>
              <a:buChar char="•"/>
            </a:pPr>
            <a:r>
              <a:rPr lang="en-US" sz="1600" dirty="0" err="1">
                <a:solidFill>
                  <a:schemeClr val="tx1"/>
                </a:solidFill>
                <a:latin typeface="Arial Narrow" panose="020B0606020202030204" pitchFamily="34" charset="0"/>
              </a:rPr>
              <a:t>Ketidaksesuaian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tindakan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korektif</a:t>
            </a:r>
            <a:endParaRPr lang="en-US" sz="1600" dirty="0">
              <a:solidFill>
                <a:schemeClr val="tx1"/>
              </a:solidFill>
              <a:latin typeface="Arial Narrow" panose="020B0606020202030204" pitchFamily="34" charset="0"/>
            </a:endParaRPr>
          </a:p>
          <a:p>
            <a:pPr marL="339725" indent="-103188">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pemantauan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pengukuran</a:t>
            </a:r>
            <a:endParaRPr lang="en-US" sz="1600" dirty="0">
              <a:solidFill>
                <a:schemeClr val="tx1"/>
              </a:solidFill>
              <a:latin typeface="Arial Narrow" panose="020B0606020202030204" pitchFamily="34" charset="0"/>
            </a:endParaRPr>
          </a:p>
          <a:p>
            <a:pPr marL="339725" indent="-103188">
              <a:buFont typeface="Arial" pitchFamily="34" charset="0"/>
              <a:buChar char="•"/>
            </a:pPr>
            <a:r>
              <a:rPr lang="en-US" sz="1600" dirty="0" err="1">
                <a:solidFill>
                  <a:schemeClr val="tx1"/>
                </a:solidFill>
                <a:latin typeface="Arial Narrow" panose="020B0606020202030204" pitchFamily="34" charset="0"/>
              </a:rPr>
              <a:t>Pemenuhan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kewajiban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penaatan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organisasi</a:t>
            </a:r>
            <a:endParaRPr lang="en-US" sz="1600" dirty="0">
              <a:solidFill>
                <a:schemeClr val="tx1"/>
              </a:solidFill>
              <a:latin typeface="Arial Narrow" panose="020B0606020202030204" pitchFamily="34" charset="0"/>
            </a:endParaRPr>
          </a:p>
          <a:p>
            <a:pPr marL="339725" indent="-103188">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audit</a:t>
            </a:r>
          </a:p>
          <a:p>
            <a:r>
              <a:rPr lang="en-US" sz="1600" dirty="0">
                <a:solidFill>
                  <a:schemeClr val="tx1"/>
                </a:solidFill>
                <a:latin typeface="Arial Narrow" panose="020B0606020202030204" pitchFamily="34" charset="0"/>
              </a:rPr>
              <a:t>e. </a:t>
            </a:r>
            <a:r>
              <a:rPr lang="en-US" sz="1600" dirty="0" err="1">
                <a:solidFill>
                  <a:schemeClr val="tx1"/>
                </a:solidFill>
                <a:latin typeface="Arial Narrow" panose="020B0606020202030204" pitchFamily="34" charset="0"/>
              </a:rPr>
              <a:t>Kecukupan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sumberdaya</a:t>
            </a:r>
            <a:endParaRPr lang="en-US" sz="1600" dirty="0">
              <a:solidFill>
                <a:schemeClr val="tx1"/>
              </a:solidFill>
              <a:latin typeface="Arial Narrow" panose="020B0606020202030204" pitchFamily="34" charset="0"/>
            </a:endParaRPr>
          </a:p>
          <a:p>
            <a:r>
              <a:rPr lang="en-US" sz="1600" dirty="0">
                <a:solidFill>
                  <a:schemeClr val="tx1"/>
                </a:solidFill>
                <a:latin typeface="Arial Narrow" panose="020B0606020202030204" pitchFamily="34" charset="0"/>
              </a:rPr>
              <a:t>f. </a:t>
            </a:r>
            <a:r>
              <a:rPr lang="en-US" sz="1600" dirty="0" err="1">
                <a:solidFill>
                  <a:schemeClr val="tx1"/>
                </a:solidFill>
                <a:latin typeface="Arial Narrow" panose="020B0606020202030204" pitchFamily="34" charset="0"/>
              </a:rPr>
              <a:t>Komunikasi</a:t>
            </a:r>
            <a:r>
              <a:rPr lang="en-US" sz="1600" dirty="0">
                <a:solidFill>
                  <a:schemeClr val="tx1"/>
                </a:solidFill>
                <a:latin typeface="Arial Narrow" panose="020B0606020202030204" pitchFamily="34" charset="0"/>
              </a:rPr>
              <a:t> yang </a:t>
            </a:r>
            <a:r>
              <a:rPr lang="en-US" sz="1600" dirty="0" err="1">
                <a:solidFill>
                  <a:schemeClr val="tx1"/>
                </a:solidFill>
                <a:latin typeface="Arial Narrow" panose="020B0606020202030204" pitchFamily="34" charset="0"/>
              </a:rPr>
              <a:t>relevan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dari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pihak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berkepentingan</a:t>
            </a:r>
            <a:r>
              <a:rPr lang="en-US" sz="1600" dirty="0">
                <a:solidFill>
                  <a:schemeClr val="tx1"/>
                </a:solidFill>
                <a:latin typeface="Arial Narrow" panose="020B0606020202030204" pitchFamily="34" charset="0"/>
              </a:rPr>
              <a:t>, </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termasuk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keluhan</a:t>
            </a:r>
            <a:endParaRPr lang="en-US" sz="1600" dirty="0">
              <a:solidFill>
                <a:schemeClr val="tx1"/>
              </a:solidFill>
              <a:latin typeface="Arial Narrow" panose="020B0606020202030204" pitchFamily="34" charset="0"/>
            </a:endParaRPr>
          </a:p>
          <a:p>
            <a:r>
              <a:rPr lang="en-US" sz="1600" dirty="0">
                <a:solidFill>
                  <a:schemeClr val="tx1"/>
                </a:solidFill>
                <a:latin typeface="Arial Narrow" panose="020B0606020202030204" pitchFamily="34" charset="0"/>
              </a:rPr>
              <a:t>g. </a:t>
            </a:r>
            <a:r>
              <a:rPr lang="en-US" sz="1600" dirty="0" err="1">
                <a:solidFill>
                  <a:schemeClr val="tx1"/>
                </a:solidFill>
                <a:latin typeface="Arial Narrow" panose="020B0606020202030204" pitchFamily="34" charset="0"/>
              </a:rPr>
              <a:t>Peluang</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untuk</a:t>
            </a:r>
            <a:r>
              <a:rPr lang="en-US" sz="1600" dirty="0">
                <a:solidFill>
                  <a:schemeClr val="tx1"/>
                </a:solidFill>
                <a:latin typeface="Arial Narrow" panose="020B0606020202030204" pitchFamily="34" charset="0"/>
              </a:rPr>
              <a:t> improvement</a:t>
            </a:r>
          </a:p>
        </p:txBody>
      </p:sp>
      <p:sp>
        <p:nvSpPr>
          <p:cNvPr id="48" name="Rectangle 47"/>
          <p:cNvSpPr/>
          <p:nvPr/>
        </p:nvSpPr>
        <p:spPr>
          <a:xfrm>
            <a:off x="5105400" y="1369967"/>
            <a:ext cx="4516292" cy="3744958"/>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Arial Narrow" panose="020B0606020202030204" pitchFamily="34" charset="0"/>
              </a:rPr>
              <a:t>Keluaran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tinjauan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p>
          <a:p>
            <a:endParaRPr lang="en-US" sz="1600" dirty="0">
              <a:solidFill>
                <a:schemeClr val="tx1"/>
              </a:solidFill>
              <a:latin typeface="Arial Narrow" panose="020B0606020202030204" pitchFamily="34" charset="0"/>
            </a:endParaRPr>
          </a:p>
          <a:p>
            <a:pPr marL="285750" indent="-285750">
              <a:buFont typeface="Wingdings" panose="05000000000000000000" pitchFamily="2" charset="2"/>
              <a:buChar char="ü"/>
            </a:pPr>
            <a:r>
              <a:rPr lang="en-US" sz="1600" dirty="0" err="1">
                <a:solidFill>
                  <a:schemeClr val="tx1"/>
                </a:solidFill>
                <a:latin typeface="Arial Narrow" panose="020B0606020202030204" pitchFamily="34" charset="0"/>
              </a:rPr>
              <a:t>kesimpulan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terhadap</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keberlanjutan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kesesuaian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kecukupan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keefektifan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dari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sistem</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lingkungan</a:t>
            </a:r>
            <a:r>
              <a:rPr lang="en-US" sz="1600" dirty="0">
                <a:solidFill>
                  <a:schemeClr val="tx1"/>
                </a:solidFill>
                <a:latin typeface="Arial Narrow" panose="020B0606020202030204" pitchFamily="34" charset="0"/>
              </a:rPr>
              <a:t>;</a:t>
            </a:r>
          </a:p>
          <a:p>
            <a:pPr marL="285750" indent="-285750">
              <a:buFont typeface="Wingdings" panose="05000000000000000000" pitchFamily="2" charset="2"/>
              <a:buChar char="ü"/>
            </a:pPr>
            <a:r>
              <a:rPr lang="en-US" sz="1600" dirty="0" err="1">
                <a:solidFill>
                  <a:schemeClr val="tx1"/>
                </a:solidFill>
                <a:latin typeface="Arial Narrow" panose="020B0606020202030204" pitchFamily="34" charset="0"/>
              </a:rPr>
              <a:t>keputusan</a:t>
            </a:r>
            <a:r>
              <a:rPr lang="en-US" sz="1600" dirty="0">
                <a:solidFill>
                  <a:schemeClr val="tx1"/>
                </a:solidFill>
                <a:latin typeface="Arial Narrow" panose="020B0606020202030204" pitchFamily="34" charset="0"/>
              </a:rPr>
              <a:t> yang </a:t>
            </a:r>
            <a:r>
              <a:rPr lang="en-US" sz="1600" dirty="0" err="1">
                <a:solidFill>
                  <a:schemeClr val="tx1"/>
                </a:solidFill>
                <a:latin typeface="Arial Narrow" panose="020B0606020202030204" pitchFamily="34" charset="0"/>
              </a:rPr>
              <a:t>berkaitan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dengan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peluan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perbaikan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berkelanjutan</a:t>
            </a:r>
            <a:r>
              <a:rPr lang="en-US" sz="1600" dirty="0">
                <a:solidFill>
                  <a:schemeClr val="tx1"/>
                </a:solidFill>
                <a:latin typeface="Arial Narrow" panose="020B0606020202030204" pitchFamily="34" charset="0"/>
              </a:rPr>
              <a:t>;</a:t>
            </a:r>
          </a:p>
          <a:p>
            <a:pPr marL="285750" indent="-285750">
              <a:buFont typeface="Wingdings" panose="05000000000000000000" pitchFamily="2" charset="2"/>
              <a:buChar char="ü"/>
            </a:pPr>
            <a:r>
              <a:rPr lang="en-US" sz="1600" dirty="0" err="1">
                <a:solidFill>
                  <a:schemeClr val="tx1"/>
                </a:solidFill>
                <a:latin typeface="Arial Narrow" panose="020B0606020202030204" pitchFamily="34" charset="0"/>
              </a:rPr>
              <a:t>keputusan</a:t>
            </a:r>
            <a:r>
              <a:rPr lang="en-US" sz="1600" dirty="0">
                <a:solidFill>
                  <a:schemeClr val="tx1"/>
                </a:solidFill>
                <a:latin typeface="Arial Narrow" panose="020B0606020202030204" pitchFamily="34" charset="0"/>
              </a:rPr>
              <a:t> yang </a:t>
            </a:r>
            <a:r>
              <a:rPr lang="en-US" sz="1600" dirty="0" err="1">
                <a:solidFill>
                  <a:schemeClr val="tx1"/>
                </a:solidFill>
                <a:latin typeface="Arial Narrow" panose="020B0606020202030204" pitchFamily="34" charset="0"/>
              </a:rPr>
              <a:t>berkaitan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dengan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setiap</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kebutuhan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untuk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perubahan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terhadap</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sistem</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lingkungan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termasuk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sumber</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daya</a:t>
            </a:r>
            <a:r>
              <a:rPr lang="en-US" sz="1600" dirty="0">
                <a:solidFill>
                  <a:schemeClr val="tx1"/>
                </a:solidFill>
                <a:latin typeface="Arial Narrow" panose="020B0606020202030204" pitchFamily="34" charset="0"/>
              </a:rPr>
              <a:t>;</a:t>
            </a:r>
          </a:p>
          <a:p>
            <a:pPr marL="285750" indent="-285750">
              <a:buFont typeface="Wingdings" panose="05000000000000000000" pitchFamily="2" charset="2"/>
              <a:buChar char="ü"/>
            </a:pPr>
            <a:r>
              <a:rPr lang="en-US" sz="1600" dirty="0" err="1">
                <a:solidFill>
                  <a:schemeClr val="tx1"/>
                </a:solidFill>
                <a:latin typeface="Arial Narrow" panose="020B0606020202030204" pitchFamily="34" charset="0"/>
              </a:rPr>
              <a:t>tindakan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jika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diperlukan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ketika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sasaran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lingkungan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tidak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tercapai</a:t>
            </a:r>
            <a:r>
              <a:rPr lang="en-US" sz="1600" dirty="0">
                <a:solidFill>
                  <a:schemeClr val="tx1"/>
                </a:solidFill>
                <a:latin typeface="Arial Narrow" panose="020B0606020202030204" pitchFamily="34" charset="0"/>
              </a:rPr>
              <a:t>;</a:t>
            </a:r>
          </a:p>
          <a:p>
            <a:pPr marL="285750" indent="-285750">
              <a:buFont typeface="Wingdings" panose="05000000000000000000" pitchFamily="2" charset="2"/>
              <a:buChar char="ü"/>
            </a:pPr>
            <a:r>
              <a:rPr lang="en-US" sz="1600" dirty="0" err="1">
                <a:solidFill>
                  <a:schemeClr val="tx1"/>
                </a:solidFill>
                <a:latin typeface="Arial Narrow" panose="020B0606020202030204" pitchFamily="34" charset="0"/>
              </a:rPr>
              <a:t>peluang</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untuk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memperbaiki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integrasi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sistem</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lingkungan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dengan</a:t>
            </a:r>
            <a:r>
              <a:rPr lang="en-US" sz="1600" dirty="0">
                <a:solidFill>
                  <a:schemeClr val="tx1"/>
                </a:solidFill>
                <a:latin typeface="Arial Narrow" panose="020B0606020202030204" pitchFamily="34" charset="0"/>
              </a:rPr>
              <a:t> proses </a:t>
            </a:r>
            <a:r>
              <a:rPr lang="en-US" sz="1600" dirty="0" err="1">
                <a:solidFill>
                  <a:schemeClr val="tx1"/>
                </a:solidFill>
                <a:latin typeface="Arial Narrow" panose="020B0606020202030204" pitchFamily="34" charset="0"/>
              </a:rPr>
              <a:t>bisnis</a:t>
            </a:r>
            <a:r>
              <a:rPr lang="en-US" sz="1600" dirty="0">
                <a:solidFill>
                  <a:schemeClr val="tx1"/>
                </a:solidFill>
                <a:latin typeface="Arial Narrow" panose="020B0606020202030204" pitchFamily="34" charset="0"/>
              </a:rPr>
              <a:t> lain, </a:t>
            </a:r>
            <a:r>
              <a:rPr lang="en-US" sz="1600" dirty="0" err="1">
                <a:solidFill>
                  <a:schemeClr val="tx1"/>
                </a:solidFill>
                <a:latin typeface="Arial Narrow" panose="020B0606020202030204" pitchFamily="34" charset="0"/>
              </a:rPr>
              <a:t>jika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diperlukan</a:t>
            </a:r>
            <a:r>
              <a:rPr lang="en-US" sz="1600" dirty="0">
                <a:solidFill>
                  <a:schemeClr val="tx1"/>
                </a:solidFill>
                <a:latin typeface="Arial Narrow" panose="020B0606020202030204" pitchFamily="34" charset="0"/>
              </a:rPr>
              <a:t>;</a:t>
            </a:r>
          </a:p>
        </p:txBody>
      </p:sp>
      <p:sp>
        <p:nvSpPr>
          <p:cNvPr id="19" name="Rectangle 18"/>
          <p:cNvSpPr/>
          <p:nvPr/>
        </p:nvSpPr>
        <p:spPr>
          <a:xfrm>
            <a:off x="0" y="-1"/>
            <a:ext cx="3371850" cy="415221"/>
          </a:xfrm>
          <a:prstGeom prst="rect">
            <a:avLst/>
          </a:prstGeom>
          <a:solidFill>
            <a:srgbClr val="7030A0"/>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9.3 </a:t>
            </a:r>
            <a:r>
              <a:rPr lang="en-US" sz="2000" b="1" dirty="0" err="1">
                <a:solidFill>
                  <a:schemeClr val="bg1"/>
                </a:solidFill>
                <a:latin typeface="Arial Narrow" pitchFamily="34" charset="0"/>
              </a:rPr>
              <a:t>Tinjauan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Manajemen</a:t>
            </a:r>
            <a:endParaRPr lang="en-US" sz="2000" b="1" dirty="0">
              <a:solidFill>
                <a:schemeClr val="bg1"/>
              </a:solidFill>
              <a:latin typeface="Arial Narrow" pitchFamily="34" charset="0"/>
            </a:endParaRPr>
          </a:p>
        </p:txBody>
      </p:sp>
      <p:sp>
        <p:nvSpPr>
          <p:cNvPr id="20" name="Half Frame 19"/>
          <p:cNvSpPr/>
          <p:nvPr/>
        </p:nvSpPr>
        <p:spPr>
          <a:xfrm rot="7845393">
            <a:off x="8944482" y="57777"/>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lf Frame 20"/>
          <p:cNvSpPr/>
          <p:nvPr/>
        </p:nvSpPr>
        <p:spPr>
          <a:xfrm rot="7845393">
            <a:off x="9126862" y="54340"/>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lf Frame 21"/>
          <p:cNvSpPr/>
          <p:nvPr/>
        </p:nvSpPr>
        <p:spPr>
          <a:xfrm rot="7845393">
            <a:off x="9309242" y="50903"/>
            <a:ext cx="295610" cy="312156"/>
          </a:xfrm>
          <a:prstGeom prst="half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a:off x="3552825" y="209862"/>
            <a:ext cx="5429670" cy="0"/>
          </a:xfrm>
          <a:prstGeom prst="line">
            <a:avLst/>
          </a:prstGeom>
          <a:ln>
            <a:solidFill>
              <a:srgbClr val="7030A0"/>
            </a:solidFill>
          </a:ln>
        </p:spPr>
        <p:style>
          <a:lnRef idx="3">
            <a:schemeClr val="accent5"/>
          </a:lnRef>
          <a:fillRef idx="0">
            <a:schemeClr val="accent5"/>
          </a:fillRef>
          <a:effectRef idx="2">
            <a:schemeClr val="accent5"/>
          </a:effectRef>
          <a:fontRef idx="minor">
            <a:schemeClr val="tx1"/>
          </a:fontRef>
        </p:style>
      </p:cxnSp>
      <p:sp>
        <p:nvSpPr>
          <p:cNvPr id="24" name="Rectangle 23"/>
          <p:cNvSpPr/>
          <p:nvPr/>
        </p:nvSpPr>
        <p:spPr>
          <a:xfrm>
            <a:off x="149391" y="572236"/>
            <a:ext cx="9472301" cy="646331"/>
          </a:xfrm>
          <a:prstGeom prst="rect">
            <a:avLst/>
          </a:prstGeom>
          <a:ln w="19050">
            <a:solidFill>
              <a:srgbClr val="FFC000"/>
            </a:solidFill>
            <a:prstDash val="dash"/>
          </a:ln>
        </p:spPr>
        <p:txBody>
          <a:bodyPr wrap="square">
            <a:spAutoFit/>
          </a:bodyPr>
          <a:lstStyle/>
          <a:p>
            <a:r>
              <a:rPr lang="en-US" sz="1800" dirty="0" err="1">
                <a:latin typeface="Arial Narrow" pitchFamily="34" charset="0"/>
              </a:rPr>
              <a:t>Manajemen</a:t>
            </a:r>
            <a:r>
              <a:rPr lang="en-US" sz="1800" dirty="0">
                <a:latin typeface="Arial Narrow" pitchFamily="34" charset="0"/>
              </a:rPr>
              <a:t> </a:t>
            </a:r>
            <a:r>
              <a:rPr lang="en-US" sz="1800" dirty="0" err="1">
                <a:latin typeface="Arial Narrow" pitchFamily="34" charset="0"/>
              </a:rPr>
              <a:t>puncak</a:t>
            </a:r>
            <a:r>
              <a:rPr lang="en-US" sz="1800" dirty="0">
                <a:latin typeface="Arial Narrow" pitchFamily="34" charset="0"/>
              </a:rPr>
              <a:t> </a:t>
            </a:r>
            <a:r>
              <a:rPr lang="en-US" sz="1800" dirty="0" err="1">
                <a:latin typeface="Arial Narrow" pitchFamily="34" charset="0"/>
              </a:rPr>
              <a:t>harus</a:t>
            </a:r>
            <a:r>
              <a:rPr lang="en-US" sz="1800" dirty="0">
                <a:latin typeface="Arial Narrow" pitchFamily="34" charset="0"/>
              </a:rPr>
              <a:t> </a:t>
            </a:r>
            <a:r>
              <a:rPr lang="en-US" sz="1800" dirty="0" err="1">
                <a:latin typeface="Arial Narrow" pitchFamily="34" charset="0"/>
              </a:rPr>
              <a:t>meninjau</a:t>
            </a:r>
            <a:r>
              <a:rPr lang="en-US" sz="1800" dirty="0">
                <a:latin typeface="Arial Narrow" pitchFamily="34" charset="0"/>
              </a:rPr>
              <a:t> </a:t>
            </a:r>
            <a:r>
              <a:rPr lang="en-US" sz="1800" dirty="0" err="1">
                <a:latin typeface="Arial Narrow" pitchFamily="34" charset="0"/>
              </a:rPr>
              <a:t>sistem</a:t>
            </a:r>
            <a:r>
              <a:rPr lang="en-US" sz="1800" dirty="0">
                <a:latin typeface="Arial Narrow" pitchFamily="34" charset="0"/>
              </a:rPr>
              <a:t> </a:t>
            </a:r>
            <a:r>
              <a:rPr lang="en-US" sz="1800" dirty="0" err="1">
                <a:latin typeface="Arial Narrow" pitchFamily="34" charset="0"/>
              </a:rPr>
              <a:t>manajemen</a:t>
            </a:r>
            <a:r>
              <a:rPr lang="en-US" sz="1800" dirty="0">
                <a:latin typeface="Arial Narrow" pitchFamily="34" charset="0"/>
              </a:rPr>
              <a:t> </a:t>
            </a:r>
            <a:r>
              <a:rPr lang="en-US" sz="1800" dirty="0" err="1">
                <a:latin typeface="Arial Narrow" pitchFamily="34" charset="0"/>
              </a:rPr>
              <a:t>lingkungan</a:t>
            </a:r>
            <a:r>
              <a:rPr lang="en-US" sz="1800" dirty="0">
                <a:latin typeface="Arial Narrow" pitchFamily="34" charset="0"/>
              </a:rPr>
              <a:t> </a:t>
            </a:r>
            <a:r>
              <a:rPr lang="en-US" sz="1800" dirty="0" err="1">
                <a:latin typeface="Arial Narrow" pitchFamily="34" charset="0"/>
              </a:rPr>
              <a:t>organisasi</a:t>
            </a:r>
            <a:r>
              <a:rPr lang="en-US" sz="1800" dirty="0">
                <a:latin typeface="Arial Narrow" pitchFamily="34" charset="0"/>
              </a:rPr>
              <a:t>, </a:t>
            </a:r>
            <a:r>
              <a:rPr lang="en-US" sz="1800" dirty="0" err="1">
                <a:latin typeface="Arial Narrow" pitchFamily="34" charset="0"/>
              </a:rPr>
              <a:t>pada</a:t>
            </a:r>
            <a:r>
              <a:rPr lang="en-US" sz="1800" dirty="0">
                <a:latin typeface="Arial Narrow" pitchFamily="34" charset="0"/>
              </a:rPr>
              <a:t> interval </a:t>
            </a:r>
            <a:r>
              <a:rPr lang="en-US" sz="1800" dirty="0" err="1">
                <a:latin typeface="Arial Narrow" pitchFamily="34" charset="0"/>
              </a:rPr>
              <a:t>waktu</a:t>
            </a:r>
            <a:r>
              <a:rPr lang="en-US" sz="1800" dirty="0">
                <a:latin typeface="Arial Narrow" pitchFamily="34" charset="0"/>
              </a:rPr>
              <a:t> yang </a:t>
            </a:r>
            <a:r>
              <a:rPr lang="en-US" sz="1800" dirty="0" err="1">
                <a:latin typeface="Arial Narrow" pitchFamily="34" charset="0"/>
              </a:rPr>
              <a:t>telah</a:t>
            </a:r>
            <a:r>
              <a:rPr lang="en-US" sz="1800" dirty="0">
                <a:latin typeface="Arial Narrow" pitchFamily="34" charset="0"/>
              </a:rPr>
              <a:t> </a:t>
            </a:r>
            <a:r>
              <a:rPr lang="en-US" sz="1800" dirty="0" err="1">
                <a:latin typeface="Arial Narrow" pitchFamily="34" charset="0"/>
              </a:rPr>
              <a:t>direncanakan</a:t>
            </a:r>
            <a:r>
              <a:rPr lang="en-US" sz="1800" dirty="0">
                <a:latin typeface="Arial Narrow" pitchFamily="34" charset="0"/>
              </a:rPr>
              <a:t>, </a:t>
            </a:r>
            <a:r>
              <a:rPr lang="en-US" sz="1800" dirty="0" err="1">
                <a:latin typeface="Arial Narrow" pitchFamily="34" charset="0"/>
              </a:rPr>
              <a:t>untuk</a:t>
            </a:r>
            <a:r>
              <a:rPr lang="en-US" sz="1800" dirty="0">
                <a:latin typeface="Arial Narrow" pitchFamily="34" charset="0"/>
              </a:rPr>
              <a:t> </a:t>
            </a:r>
            <a:r>
              <a:rPr lang="en-US" sz="1800" dirty="0" err="1">
                <a:latin typeface="Arial Narrow" pitchFamily="34" charset="0"/>
              </a:rPr>
              <a:t>memastikan</a:t>
            </a:r>
            <a:r>
              <a:rPr lang="en-US" sz="1800" dirty="0">
                <a:latin typeface="Arial Narrow" pitchFamily="34" charset="0"/>
              </a:rPr>
              <a:t> </a:t>
            </a:r>
            <a:r>
              <a:rPr lang="en-US" sz="1800" dirty="0" err="1">
                <a:latin typeface="Arial Narrow" pitchFamily="34" charset="0"/>
              </a:rPr>
              <a:t>kesesuaian</a:t>
            </a:r>
            <a:r>
              <a:rPr lang="en-US" sz="1800" dirty="0">
                <a:latin typeface="Arial Narrow" pitchFamily="34" charset="0"/>
              </a:rPr>
              <a:t>, </a:t>
            </a:r>
            <a:r>
              <a:rPr lang="en-US" sz="1800" dirty="0" err="1">
                <a:latin typeface="Arial Narrow" pitchFamily="34" charset="0"/>
              </a:rPr>
              <a:t>kecukupan</a:t>
            </a:r>
            <a:r>
              <a:rPr lang="en-US" sz="1800" dirty="0">
                <a:latin typeface="Arial Narrow" pitchFamily="34" charset="0"/>
              </a:rPr>
              <a:t>, </a:t>
            </a:r>
            <a:r>
              <a:rPr lang="en-US" sz="1800" dirty="0" err="1">
                <a:latin typeface="Arial Narrow" pitchFamily="34" charset="0"/>
              </a:rPr>
              <a:t>dan</a:t>
            </a:r>
            <a:r>
              <a:rPr lang="en-US" sz="1800" dirty="0">
                <a:latin typeface="Arial Narrow" pitchFamily="34" charset="0"/>
              </a:rPr>
              <a:t> </a:t>
            </a:r>
            <a:r>
              <a:rPr lang="en-US" sz="1800" dirty="0" err="1">
                <a:latin typeface="Arial Narrow" pitchFamily="34" charset="0"/>
              </a:rPr>
              <a:t>keefektifan</a:t>
            </a:r>
            <a:r>
              <a:rPr lang="en-US" sz="1800" dirty="0">
                <a:latin typeface="Arial Narrow" pitchFamily="34" charset="0"/>
              </a:rPr>
              <a:t>.</a:t>
            </a:r>
          </a:p>
        </p:txBody>
      </p:sp>
      <p:sp>
        <p:nvSpPr>
          <p:cNvPr id="26" name="Rectangle 25"/>
          <p:cNvSpPr/>
          <p:nvPr/>
        </p:nvSpPr>
        <p:spPr>
          <a:xfrm>
            <a:off x="5105400" y="5353049"/>
            <a:ext cx="2628900" cy="1114426"/>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Arial Narrow" pitchFamily="34" charset="0"/>
              </a:rPr>
              <a:t>Organisasi</a:t>
            </a:r>
            <a:r>
              <a:rPr lang="en-US" sz="1600" dirty="0">
                <a:solidFill>
                  <a:schemeClr val="tx1"/>
                </a:solidFill>
                <a:latin typeface="Arial Narrow" pitchFamily="34" charset="0"/>
              </a:rPr>
              <a:t> </a:t>
            </a:r>
            <a:r>
              <a:rPr lang="en-US" sz="1600" dirty="0" err="1">
                <a:solidFill>
                  <a:schemeClr val="tx1"/>
                </a:solidFill>
                <a:latin typeface="Arial Narrow" pitchFamily="34" charset="0"/>
              </a:rPr>
              <a:t>harus</a:t>
            </a:r>
            <a:r>
              <a:rPr lang="en-US" sz="1600" dirty="0">
                <a:solidFill>
                  <a:schemeClr val="tx1"/>
                </a:solidFill>
                <a:latin typeface="Arial Narrow" pitchFamily="34" charset="0"/>
              </a:rPr>
              <a:t> </a:t>
            </a:r>
            <a:r>
              <a:rPr lang="en-US" sz="1600" dirty="0" err="1">
                <a:solidFill>
                  <a:schemeClr val="tx1"/>
                </a:solidFill>
                <a:latin typeface="Arial Narrow" pitchFamily="34" charset="0"/>
              </a:rPr>
              <a:t>menyimpan</a:t>
            </a:r>
            <a:r>
              <a:rPr lang="en-US" sz="1600" dirty="0">
                <a:solidFill>
                  <a:schemeClr val="tx1"/>
                </a:solidFill>
                <a:latin typeface="Arial Narrow" pitchFamily="34" charset="0"/>
              </a:rPr>
              <a:t> </a:t>
            </a:r>
            <a:r>
              <a:rPr lang="en-US" sz="1600" dirty="0" err="1">
                <a:solidFill>
                  <a:schemeClr val="tx1"/>
                </a:solidFill>
                <a:latin typeface="Arial Narrow" pitchFamily="34" charset="0"/>
              </a:rPr>
              <a:t>informasi</a:t>
            </a:r>
            <a:r>
              <a:rPr lang="en-US" sz="1600" dirty="0">
                <a:solidFill>
                  <a:schemeClr val="tx1"/>
                </a:solidFill>
                <a:latin typeface="Arial Narrow" pitchFamily="34" charset="0"/>
              </a:rPr>
              <a:t> </a:t>
            </a:r>
            <a:r>
              <a:rPr lang="en-US" sz="1600" dirty="0" err="1">
                <a:solidFill>
                  <a:schemeClr val="tx1"/>
                </a:solidFill>
                <a:latin typeface="Arial Narrow" pitchFamily="34" charset="0"/>
              </a:rPr>
              <a:t>terdokumentasi</a:t>
            </a:r>
            <a:r>
              <a:rPr lang="en-US" sz="1600" dirty="0">
                <a:solidFill>
                  <a:schemeClr val="tx1"/>
                </a:solidFill>
                <a:latin typeface="Arial Narrow" pitchFamily="34" charset="0"/>
              </a:rPr>
              <a:t> </a:t>
            </a:r>
            <a:r>
              <a:rPr lang="en-US" sz="1600" dirty="0" err="1">
                <a:solidFill>
                  <a:schemeClr val="tx1"/>
                </a:solidFill>
                <a:latin typeface="Arial Narrow" pitchFamily="34" charset="0"/>
              </a:rPr>
              <a:t>sebagai</a:t>
            </a:r>
            <a:r>
              <a:rPr lang="en-US" sz="1600" dirty="0">
                <a:solidFill>
                  <a:schemeClr val="tx1"/>
                </a:solidFill>
                <a:latin typeface="Arial Narrow" pitchFamily="34" charset="0"/>
              </a:rPr>
              <a:t> </a:t>
            </a:r>
            <a:r>
              <a:rPr lang="en-US" sz="1600" dirty="0" err="1">
                <a:solidFill>
                  <a:schemeClr val="tx1"/>
                </a:solidFill>
                <a:latin typeface="Arial Narrow" pitchFamily="34" charset="0"/>
              </a:rPr>
              <a:t>bukti</a:t>
            </a:r>
            <a:r>
              <a:rPr lang="en-US" sz="1600" dirty="0">
                <a:solidFill>
                  <a:schemeClr val="tx1"/>
                </a:solidFill>
                <a:latin typeface="Arial Narrow" pitchFamily="34" charset="0"/>
              </a:rPr>
              <a:t> </a:t>
            </a:r>
            <a:r>
              <a:rPr lang="en-US" sz="1600" dirty="0" err="1">
                <a:solidFill>
                  <a:schemeClr val="tx1"/>
                </a:solidFill>
                <a:latin typeface="Arial Narrow" pitchFamily="34" charset="0"/>
              </a:rPr>
              <a:t>hasil</a:t>
            </a:r>
            <a:r>
              <a:rPr lang="en-US" sz="1600" dirty="0">
                <a:solidFill>
                  <a:schemeClr val="tx1"/>
                </a:solidFill>
                <a:latin typeface="Arial Narrow" pitchFamily="34" charset="0"/>
              </a:rPr>
              <a:t> </a:t>
            </a:r>
            <a:r>
              <a:rPr lang="en-US" sz="1600" dirty="0" err="1">
                <a:solidFill>
                  <a:schemeClr val="tx1"/>
                </a:solidFill>
                <a:latin typeface="Arial Narrow" pitchFamily="34" charset="0"/>
              </a:rPr>
              <a:t>tinjauan</a:t>
            </a:r>
            <a:r>
              <a:rPr lang="en-US" sz="1600" dirty="0">
                <a:solidFill>
                  <a:schemeClr val="tx1"/>
                </a:solidFill>
                <a:latin typeface="Arial Narrow" pitchFamily="34" charset="0"/>
              </a:rPr>
              <a:t> </a:t>
            </a:r>
            <a:r>
              <a:rPr lang="en-US" sz="1600" dirty="0" err="1">
                <a:solidFill>
                  <a:schemeClr val="tx1"/>
                </a:solidFill>
                <a:latin typeface="Arial Narrow" pitchFamily="34" charset="0"/>
              </a:rPr>
              <a:t>manajemen</a:t>
            </a:r>
            <a:r>
              <a:rPr lang="en-US" sz="1600" dirty="0">
                <a:solidFill>
                  <a:schemeClr val="tx1"/>
                </a:solidFill>
                <a:latin typeface="Arial Narrow" pitchFamily="34" charset="0"/>
              </a:rPr>
              <a:t>.</a:t>
            </a:r>
          </a:p>
        </p:txBody>
      </p:sp>
      <p:sp>
        <p:nvSpPr>
          <p:cNvPr id="27" name="Chevron 26"/>
          <p:cNvSpPr/>
          <p:nvPr/>
        </p:nvSpPr>
        <p:spPr>
          <a:xfrm>
            <a:off x="4648200" y="1369966"/>
            <a:ext cx="390525" cy="1097009"/>
          </a:xfrm>
          <a:prstGeom prst="chevron">
            <a:avLst>
              <a:gd name="adj" fmla="val 57317"/>
            </a:avLst>
          </a:prstGeom>
          <a:solidFill>
            <a:srgbClr val="FF660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572500"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975" y="144889"/>
            <a:ext cx="1558401" cy="556424"/>
          </a:xfrm>
          <a:prstGeom prst="rect">
            <a:avLst/>
          </a:prstGeom>
        </p:spPr>
      </p:pic>
      <p:sp>
        <p:nvSpPr>
          <p:cNvPr id="5" name="Rectangle 4"/>
          <p:cNvSpPr/>
          <p:nvPr/>
        </p:nvSpPr>
        <p:spPr>
          <a:xfrm>
            <a:off x="3691156" y="-58078"/>
            <a:ext cx="4211730" cy="923330"/>
          </a:xfrm>
          <a:prstGeom prst="rect">
            <a:avLst/>
          </a:prstGeom>
          <a:noFill/>
        </p:spPr>
        <p:txBody>
          <a:bodyPr wrap="none" lIns="91440" tIns="45720" rIns="91440" bIns="45720">
            <a:spAutoFit/>
          </a:bodyPr>
          <a:lstStyle/>
          <a:p>
            <a:pPr algn="ctr"/>
            <a:r>
              <a:rPr lang="en-US" sz="5400" b="1" cap="none" spc="0" dirty="0">
                <a:ln w="22225">
                  <a:solidFill>
                    <a:srgbClr val="FF0000"/>
                  </a:solidFill>
                  <a:prstDash val="solid"/>
                </a:ln>
                <a:solidFill>
                  <a:srgbClr val="FF0000"/>
                </a:solidFill>
                <a:effectLst/>
              </a:rPr>
              <a:t>Improvement</a:t>
            </a:r>
          </a:p>
        </p:txBody>
      </p:sp>
      <p:sp>
        <p:nvSpPr>
          <p:cNvPr id="8" name="Rectangle 7"/>
          <p:cNvSpPr/>
          <p:nvPr/>
        </p:nvSpPr>
        <p:spPr>
          <a:xfrm>
            <a:off x="5974293" y="1445682"/>
            <a:ext cx="3857187" cy="400110"/>
          </a:xfrm>
          <a:prstGeom prst="rect">
            <a:avLst/>
          </a:prstGeom>
          <a:ln w="19050">
            <a:solidFill>
              <a:srgbClr val="FFC000"/>
            </a:solidFill>
            <a:prstDash val="dash"/>
          </a:ln>
        </p:spPr>
        <p:txBody>
          <a:bodyPr wrap="square">
            <a:spAutoFit/>
          </a:bodyPr>
          <a:lstStyle/>
          <a:p>
            <a:r>
              <a:rPr lang="en-US" sz="2000" dirty="0" err="1">
                <a:latin typeface="Arial Narrow" pitchFamily="34" charset="0"/>
              </a:rPr>
              <a:t>Ketidaksesuaian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a:t>
            </a:r>
            <a:r>
              <a:rPr lang="en-US" sz="2000" dirty="0" err="1">
                <a:latin typeface="Arial Narrow" pitchFamily="34" charset="0"/>
              </a:rPr>
              <a:t>Korektif</a:t>
            </a:r>
            <a:endParaRPr lang="en-US" sz="2000" dirty="0">
              <a:latin typeface="Arial Narrow" pitchFamily="34" charset="0"/>
            </a:endParaRPr>
          </a:p>
        </p:txBody>
      </p:sp>
      <p:sp>
        <p:nvSpPr>
          <p:cNvPr id="6" name="Oval 5"/>
          <p:cNvSpPr/>
          <p:nvPr/>
        </p:nvSpPr>
        <p:spPr>
          <a:xfrm>
            <a:off x="5572125" y="1410005"/>
            <a:ext cx="457200" cy="4572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74293" y="2140412"/>
            <a:ext cx="3857187" cy="400110"/>
          </a:xfrm>
          <a:prstGeom prst="rect">
            <a:avLst/>
          </a:prstGeom>
          <a:ln w="19050">
            <a:solidFill>
              <a:srgbClr val="FFC000"/>
            </a:solidFill>
            <a:prstDash val="dash"/>
          </a:ln>
        </p:spPr>
        <p:txBody>
          <a:bodyPr wrap="square">
            <a:spAutoFit/>
          </a:bodyPr>
          <a:lstStyle/>
          <a:p>
            <a:r>
              <a:rPr lang="en-US" sz="2000" dirty="0" err="1">
                <a:latin typeface="Arial Narrow" pitchFamily="34" charset="0"/>
              </a:rPr>
              <a:t>Perbaikan</a:t>
            </a:r>
            <a:r>
              <a:rPr lang="en-US" sz="2000" dirty="0">
                <a:latin typeface="Arial Narrow" pitchFamily="34" charset="0"/>
              </a:rPr>
              <a:t> </a:t>
            </a:r>
            <a:r>
              <a:rPr lang="en-US" sz="2000" dirty="0" err="1">
                <a:latin typeface="Arial Narrow" pitchFamily="34" charset="0"/>
              </a:rPr>
              <a:t>Berkelanjutan</a:t>
            </a:r>
            <a:endParaRPr lang="en-US" sz="2000" dirty="0">
              <a:latin typeface="Arial Narrow" pitchFamily="34" charset="0"/>
            </a:endParaRPr>
          </a:p>
        </p:txBody>
      </p:sp>
      <p:sp>
        <p:nvSpPr>
          <p:cNvPr id="10" name="Oval 9"/>
          <p:cNvSpPr/>
          <p:nvPr/>
        </p:nvSpPr>
        <p:spPr>
          <a:xfrm>
            <a:off x="5572125" y="2104735"/>
            <a:ext cx="457200" cy="4572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7" name="Slide Number Placeholder 6"/>
          <p:cNvSpPr>
            <a:spLocks noGrp="1"/>
          </p:cNvSpPr>
          <p:nvPr>
            <p:ph type="sldNum" sz="quarter" idx="12"/>
          </p:nvPr>
        </p:nvSpPr>
        <p:spPr/>
        <p:txBody>
          <a:bodyPr/>
          <a:lstStyle/>
          <a:p>
            <a:pPr>
              <a:defRPr/>
            </a:pPr>
            <a:fld id="{14C58FF4-4421-46F2-BA16-9CFA3F5CEE47}" type="slidenum">
              <a:rPr lang="en-US" smtClean="0"/>
              <a:pPr>
                <a:defRPr/>
              </a:pPr>
              <a:t>58</a:t>
            </a:fld>
            <a:endParaRPr lang="en-US"/>
          </a:p>
        </p:txBody>
      </p:sp>
    </p:spTree>
    <p:extLst>
      <p:ext uri="{BB962C8B-B14F-4D97-AF65-F5344CB8AC3E}">
        <p14:creationId xmlns:p14="http://schemas.microsoft.com/office/powerpoint/2010/main" val="1531377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0" y="-1"/>
            <a:ext cx="3371850" cy="415221"/>
          </a:xfrm>
          <a:prstGeom prst="rect">
            <a:avLst/>
          </a:prstGeom>
          <a:solidFill>
            <a:srgbClr val="FF0000"/>
          </a:solidFill>
          <a:ln>
            <a:solidFill>
              <a:srgbClr val="FF0000"/>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10.1 Improvement</a:t>
            </a:r>
          </a:p>
        </p:txBody>
      </p:sp>
      <p:sp>
        <p:nvSpPr>
          <p:cNvPr id="12" name="Half Frame 11"/>
          <p:cNvSpPr/>
          <p:nvPr/>
        </p:nvSpPr>
        <p:spPr>
          <a:xfrm rot="7845393">
            <a:off x="8944482" y="57777"/>
            <a:ext cx="295610" cy="312156"/>
          </a:xfrm>
          <a:prstGeom prst="half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lf Frame 13"/>
          <p:cNvSpPr/>
          <p:nvPr/>
        </p:nvSpPr>
        <p:spPr>
          <a:xfrm rot="7845393">
            <a:off x="9126862" y="54340"/>
            <a:ext cx="295610" cy="312156"/>
          </a:xfrm>
          <a:prstGeom prst="half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lf Frame 14"/>
          <p:cNvSpPr/>
          <p:nvPr/>
        </p:nvSpPr>
        <p:spPr>
          <a:xfrm rot="7845393">
            <a:off x="9309242" y="50903"/>
            <a:ext cx="295610" cy="312156"/>
          </a:xfrm>
          <a:prstGeom prst="half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p:cNvCxnSpPr/>
          <p:nvPr/>
        </p:nvCxnSpPr>
        <p:spPr>
          <a:xfrm>
            <a:off x="3552825" y="209862"/>
            <a:ext cx="5429670"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sp>
        <p:nvSpPr>
          <p:cNvPr id="17" name="Rectangle 16"/>
          <p:cNvSpPr/>
          <p:nvPr/>
        </p:nvSpPr>
        <p:spPr>
          <a:xfrm>
            <a:off x="610248" y="763234"/>
            <a:ext cx="2494901" cy="92077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err="1">
                <a:solidFill>
                  <a:schemeClr val="tx1"/>
                </a:solidFill>
                <a:latin typeface="Arial Narrow" pitchFamily="34" charset="0"/>
              </a:rPr>
              <a:t>Hasil</a:t>
            </a:r>
            <a:r>
              <a:rPr lang="en-US" sz="1600" dirty="0">
                <a:solidFill>
                  <a:schemeClr val="tx1"/>
                </a:solidFill>
                <a:latin typeface="Arial Narrow" pitchFamily="34" charset="0"/>
              </a:rPr>
              <a:t> </a:t>
            </a:r>
            <a:r>
              <a:rPr lang="en-US" sz="1600" dirty="0" err="1">
                <a:solidFill>
                  <a:schemeClr val="tx1"/>
                </a:solidFill>
                <a:latin typeface="Arial Narrow" pitchFamily="34" charset="0"/>
              </a:rPr>
              <a:t>pemantauan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pengukuran</a:t>
            </a:r>
            <a:r>
              <a:rPr lang="en-US" sz="1600" dirty="0">
                <a:solidFill>
                  <a:schemeClr val="tx1"/>
                </a:solidFill>
                <a:latin typeface="Arial Narrow" pitchFamily="34" charset="0"/>
              </a:rPr>
              <a:t>, </a:t>
            </a:r>
            <a:r>
              <a:rPr lang="en-US" sz="1600" dirty="0" err="1">
                <a:solidFill>
                  <a:schemeClr val="tx1"/>
                </a:solidFill>
                <a:latin typeface="Arial Narrow" pitchFamily="34" charset="0"/>
              </a:rPr>
              <a:t>analisis</a:t>
            </a:r>
            <a:r>
              <a:rPr lang="en-US" sz="1600" dirty="0">
                <a:solidFill>
                  <a:schemeClr val="tx1"/>
                </a:solidFill>
                <a:latin typeface="Arial Narrow" pitchFamily="34" charset="0"/>
              </a:rPr>
              <a:t> </a:t>
            </a:r>
            <a:r>
              <a:rPr lang="en-US" sz="1600" dirty="0" err="1">
                <a:solidFill>
                  <a:schemeClr val="tx1"/>
                </a:solidFill>
                <a:latin typeface="Arial Narrow" pitchFamily="34" charset="0"/>
              </a:rPr>
              <a:t>dan</a:t>
            </a:r>
            <a:r>
              <a:rPr lang="en-US" sz="1600" dirty="0">
                <a:solidFill>
                  <a:schemeClr val="tx1"/>
                </a:solidFill>
                <a:latin typeface="Arial Narrow" pitchFamily="34" charset="0"/>
              </a:rPr>
              <a:t> </a:t>
            </a:r>
            <a:r>
              <a:rPr lang="en-US" sz="1600" dirty="0" err="1">
                <a:solidFill>
                  <a:schemeClr val="tx1"/>
                </a:solidFill>
                <a:latin typeface="Arial Narrow" pitchFamily="34" charset="0"/>
              </a:rPr>
              <a:t>evaluasi</a:t>
            </a:r>
            <a:r>
              <a:rPr lang="en-US" sz="1600" dirty="0">
                <a:solidFill>
                  <a:schemeClr val="tx1"/>
                </a:solidFill>
                <a:latin typeface="Arial Narrow" pitchFamily="34" charset="0"/>
              </a:rPr>
              <a:t> (9.1)</a:t>
            </a:r>
          </a:p>
        </p:txBody>
      </p:sp>
      <p:sp>
        <p:nvSpPr>
          <p:cNvPr id="18" name="Rectangle 17"/>
          <p:cNvSpPr/>
          <p:nvPr/>
        </p:nvSpPr>
        <p:spPr>
          <a:xfrm>
            <a:off x="610248" y="1884688"/>
            <a:ext cx="2494901" cy="56585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err="1">
                <a:solidFill>
                  <a:schemeClr val="tx1"/>
                </a:solidFill>
                <a:latin typeface="Arial Narrow" pitchFamily="34" charset="0"/>
              </a:rPr>
              <a:t>Hasil</a:t>
            </a:r>
            <a:r>
              <a:rPr lang="en-US" sz="1600" dirty="0">
                <a:solidFill>
                  <a:schemeClr val="tx1"/>
                </a:solidFill>
                <a:latin typeface="Arial Narrow" pitchFamily="34" charset="0"/>
              </a:rPr>
              <a:t> audit internal (9.2)</a:t>
            </a:r>
          </a:p>
        </p:txBody>
      </p:sp>
      <p:sp>
        <p:nvSpPr>
          <p:cNvPr id="19" name="Rectangle 18"/>
          <p:cNvSpPr/>
          <p:nvPr/>
        </p:nvSpPr>
        <p:spPr>
          <a:xfrm>
            <a:off x="610248" y="2675263"/>
            <a:ext cx="2494901" cy="56585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err="1">
                <a:solidFill>
                  <a:schemeClr val="tx1"/>
                </a:solidFill>
                <a:latin typeface="Arial Narrow" pitchFamily="34" charset="0"/>
              </a:rPr>
              <a:t>Hasil</a:t>
            </a:r>
            <a:r>
              <a:rPr lang="en-US" sz="1600" dirty="0">
                <a:solidFill>
                  <a:schemeClr val="tx1"/>
                </a:solidFill>
                <a:latin typeface="Arial Narrow" pitchFamily="34" charset="0"/>
              </a:rPr>
              <a:t> </a:t>
            </a:r>
            <a:r>
              <a:rPr lang="en-US" sz="1600" dirty="0" err="1">
                <a:solidFill>
                  <a:schemeClr val="tx1"/>
                </a:solidFill>
                <a:latin typeface="Arial Narrow" pitchFamily="34" charset="0"/>
              </a:rPr>
              <a:t>tinjauan</a:t>
            </a:r>
            <a:r>
              <a:rPr lang="en-US" sz="1600" dirty="0">
                <a:solidFill>
                  <a:schemeClr val="tx1"/>
                </a:solidFill>
                <a:latin typeface="Arial Narrow" pitchFamily="34" charset="0"/>
              </a:rPr>
              <a:t> </a:t>
            </a:r>
            <a:r>
              <a:rPr lang="en-US" sz="1600" dirty="0" err="1">
                <a:solidFill>
                  <a:schemeClr val="tx1"/>
                </a:solidFill>
                <a:latin typeface="Arial Narrow" pitchFamily="34" charset="0"/>
              </a:rPr>
              <a:t>manajemen</a:t>
            </a:r>
            <a:r>
              <a:rPr lang="en-US" sz="1600" dirty="0">
                <a:solidFill>
                  <a:schemeClr val="tx1"/>
                </a:solidFill>
                <a:latin typeface="Arial Narrow" pitchFamily="34" charset="0"/>
              </a:rPr>
              <a:t> (9.3)</a:t>
            </a:r>
          </a:p>
        </p:txBody>
      </p:sp>
      <p:sp>
        <p:nvSpPr>
          <p:cNvPr id="21" name="Rectangle 20"/>
          <p:cNvSpPr/>
          <p:nvPr/>
        </p:nvSpPr>
        <p:spPr>
          <a:xfrm>
            <a:off x="3956768" y="832323"/>
            <a:ext cx="2748832" cy="751487"/>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Narrow" pitchFamily="34" charset="0"/>
              </a:rPr>
              <a:t>Opportunities for improvement (10.1)</a:t>
            </a:r>
          </a:p>
        </p:txBody>
      </p:sp>
      <p:cxnSp>
        <p:nvCxnSpPr>
          <p:cNvPr id="22" name="Straight Arrow Connector 21"/>
          <p:cNvCxnSpPr>
            <a:stCxn id="17" idx="3"/>
            <a:endCxn id="21" idx="1"/>
          </p:cNvCxnSpPr>
          <p:nvPr/>
        </p:nvCxnSpPr>
        <p:spPr>
          <a:xfrm flipV="1">
            <a:off x="3105149" y="1208067"/>
            <a:ext cx="851619" cy="1555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3"/>
            <a:endCxn id="21" idx="1"/>
          </p:cNvCxnSpPr>
          <p:nvPr/>
        </p:nvCxnSpPr>
        <p:spPr>
          <a:xfrm flipV="1">
            <a:off x="3105149" y="1208067"/>
            <a:ext cx="851619" cy="95954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9" idx="3"/>
            <a:endCxn id="21" idx="1"/>
          </p:cNvCxnSpPr>
          <p:nvPr/>
        </p:nvCxnSpPr>
        <p:spPr>
          <a:xfrm flipV="1">
            <a:off x="3105149" y="1208067"/>
            <a:ext cx="851619" cy="175012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381875" y="824871"/>
            <a:ext cx="2292969" cy="781945"/>
          </a:xfrm>
          <a:prstGeom prst="rect">
            <a:avLst/>
          </a:prstGeom>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err="1">
                <a:solidFill>
                  <a:schemeClr val="tx1"/>
                </a:solidFill>
                <a:latin typeface="Arial Narrow" pitchFamily="34" charset="0"/>
              </a:rPr>
              <a:t>Hasill</a:t>
            </a:r>
            <a:r>
              <a:rPr lang="en-US" sz="2000" dirty="0">
                <a:solidFill>
                  <a:schemeClr val="tx1"/>
                </a:solidFill>
                <a:latin typeface="Arial Narrow" pitchFamily="34" charset="0"/>
              </a:rPr>
              <a:t> yang </a:t>
            </a:r>
            <a:r>
              <a:rPr lang="en-US" sz="2000" dirty="0" err="1">
                <a:solidFill>
                  <a:schemeClr val="tx1"/>
                </a:solidFill>
                <a:latin typeface="Arial Narrow" pitchFamily="34" charset="0"/>
              </a:rPr>
              <a:t>diharapkan</a:t>
            </a:r>
            <a:r>
              <a:rPr lang="en-US" sz="2000" dirty="0">
                <a:solidFill>
                  <a:schemeClr val="tx1"/>
                </a:solidFill>
                <a:latin typeface="Arial Narrow" pitchFamily="34" charset="0"/>
              </a:rPr>
              <a:t> </a:t>
            </a:r>
            <a:r>
              <a:rPr lang="en-US" sz="2000" dirty="0" err="1">
                <a:solidFill>
                  <a:schemeClr val="tx1"/>
                </a:solidFill>
                <a:latin typeface="Arial Narrow" pitchFamily="34" charset="0"/>
              </a:rPr>
              <a:t>dari</a:t>
            </a:r>
            <a:r>
              <a:rPr lang="en-US" sz="2000" dirty="0">
                <a:solidFill>
                  <a:schemeClr val="tx1"/>
                </a:solidFill>
                <a:latin typeface="Arial Narrow" pitchFamily="34" charset="0"/>
              </a:rPr>
              <a:t> SML</a:t>
            </a:r>
          </a:p>
        </p:txBody>
      </p:sp>
      <p:cxnSp>
        <p:nvCxnSpPr>
          <p:cNvPr id="30" name="Straight Arrow Connector 29"/>
          <p:cNvCxnSpPr>
            <a:stCxn id="21" idx="3"/>
            <a:endCxn id="29" idx="1"/>
          </p:cNvCxnSpPr>
          <p:nvPr/>
        </p:nvCxnSpPr>
        <p:spPr>
          <a:xfrm>
            <a:off x="6705600" y="1208067"/>
            <a:ext cx="676275" cy="7777"/>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2"/>
            <a:endCxn id="49" idx="0"/>
          </p:cNvCxnSpPr>
          <p:nvPr/>
        </p:nvCxnSpPr>
        <p:spPr>
          <a:xfrm>
            <a:off x="5331184" y="1583810"/>
            <a:ext cx="9736" cy="421203"/>
          </a:xfrm>
          <a:prstGeom prst="straightConnector1">
            <a:avLst/>
          </a:prstGeom>
          <a:ln w="381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38125" y="3600945"/>
            <a:ext cx="9433643" cy="3123705"/>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err="1">
                <a:solidFill>
                  <a:schemeClr val="tx1"/>
                </a:solidFill>
                <a:latin typeface="Arial Narrow" pitchFamily="34" charset="0"/>
              </a:rPr>
              <a:t>Ketika</a:t>
            </a:r>
            <a:r>
              <a:rPr lang="en-US" sz="1800" dirty="0">
                <a:solidFill>
                  <a:schemeClr val="tx1"/>
                </a:solidFill>
                <a:latin typeface="Arial Narrow" pitchFamily="34" charset="0"/>
              </a:rPr>
              <a:t> </a:t>
            </a:r>
            <a:r>
              <a:rPr lang="en-US" sz="1800" dirty="0" err="1">
                <a:solidFill>
                  <a:schemeClr val="tx1"/>
                </a:solidFill>
                <a:latin typeface="Arial Narrow" pitchFamily="34" charset="0"/>
              </a:rPr>
              <a:t>terjadi</a:t>
            </a:r>
            <a:r>
              <a:rPr lang="en-US" sz="1800" dirty="0">
                <a:solidFill>
                  <a:schemeClr val="tx1"/>
                </a:solidFill>
                <a:latin typeface="Arial Narrow" pitchFamily="34" charset="0"/>
              </a:rPr>
              <a:t> </a:t>
            </a:r>
            <a:r>
              <a:rPr lang="en-US" sz="1800" dirty="0" err="1">
                <a:solidFill>
                  <a:schemeClr val="tx1"/>
                </a:solidFill>
                <a:latin typeface="Arial Narrow" pitchFamily="34" charset="0"/>
              </a:rPr>
              <a:t>ketidaksesuaian</a:t>
            </a:r>
            <a:r>
              <a:rPr lang="en-US" sz="1800" dirty="0">
                <a:solidFill>
                  <a:schemeClr val="tx1"/>
                </a:solidFill>
                <a:latin typeface="Arial Narrow" pitchFamily="34" charset="0"/>
              </a:rPr>
              <a:t>, </a:t>
            </a:r>
            <a:r>
              <a:rPr lang="en-US" sz="1800" dirty="0" err="1">
                <a:solidFill>
                  <a:schemeClr val="tx1"/>
                </a:solidFill>
                <a:latin typeface="Arial Narrow" pitchFamily="34" charset="0"/>
              </a:rPr>
              <a:t>organisasi</a:t>
            </a:r>
            <a:r>
              <a:rPr lang="en-US" sz="1800" dirty="0">
                <a:solidFill>
                  <a:schemeClr val="tx1"/>
                </a:solidFill>
                <a:latin typeface="Arial Narrow" pitchFamily="34" charset="0"/>
              </a:rPr>
              <a:t> </a:t>
            </a:r>
            <a:r>
              <a:rPr lang="en-US" sz="1800" dirty="0" err="1">
                <a:solidFill>
                  <a:schemeClr val="tx1"/>
                </a:solidFill>
                <a:latin typeface="Arial Narrow" pitchFamily="34" charset="0"/>
              </a:rPr>
              <a:t>harus</a:t>
            </a:r>
            <a:r>
              <a:rPr lang="en-US" sz="1800" dirty="0">
                <a:solidFill>
                  <a:schemeClr val="tx1"/>
                </a:solidFill>
                <a:latin typeface="Arial Narrow" pitchFamily="34" charset="0"/>
              </a:rPr>
              <a:t> :</a:t>
            </a:r>
          </a:p>
          <a:p>
            <a:pPr marL="285750" indent="-285750">
              <a:buFont typeface="Arial" panose="020B0604020202020204" pitchFamily="34" charset="0"/>
              <a:buChar char="•"/>
            </a:pPr>
            <a:r>
              <a:rPr lang="en-US" sz="1800" dirty="0" err="1">
                <a:solidFill>
                  <a:schemeClr val="tx1"/>
                </a:solidFill>
                <a:latin typeface="Arial Narrow" pitchFamily="34" charset="0"/>
              </a:rPr>
              <a:t>bereaksi</a:t>
            </a:r>
            <a:r>
              <a:rPr lang="en-US" sz="1800" dirty="0">
                <a:solidFill>
                  <a:schemeClr val="tx1"/>
                </a:solidFill>
                <a:latin typeface="Arial Narrow" pitchFamily="34" charset="0"/>
              </a:rPr>
              <a:t> </a:t>
            </a:r>
            <a:r>
              <a:rPr lang="en-US" sz="1800" dirty="0" err="1">
                <a:solidFill>
                  <a:schemeClr val="tx1"/>
                </a:solidFill>
                <a:latin typeface="Arial Narrow" pitchFamily="34" charset="0"/>
              </a:rPr>
              <a:t>terhadap</a:t>
            </a:r>
            <a:r>
              <a:rPr lang="en-US" sz="1800" dirty="0">
                <a:solidFill>
                  <a:schemeClr val="tx1"/>
                </a:solidFill>
                <a:latin typeface="Arial Narrow" pitchFamily="34" charset="0"/>
              </a:rPr>
              <a:t> </a:t>
            </a:r>
            <a:r>
              <a:rPr lang="en-US" sz="1800" dirty="0" err="1">
                <a:solidFill>
                  <a:schemeClr val="tx1"/>
                </a:solidFill>
                <a:latin typeface="Arial Narrow" pitchFamily="34" charset="0"/>
              </a:rPr>
              <a:t>ketidaksesuaian</a:t>
            </a:r>
            <a:r>
              <a:rPr lang="en-US" sz="1800" dirty="0">
                <a:solidFill>
                  <a:schemeClr val="tx1"/>
                </a:solidFill>
                <a:latin typeface="Arial Narrow" pitchFamily="34" charset="0"/>
              </a:rPr>
              <a:t>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jika</a:t>
            </a:r>
            <a:r>
              <a:rPr lang="en-US" sz="1800" dirty="0">
                <a:solidFill>
                  <a:schemeClr val="tx1"/>
                </a:solidFill>
                <a:latin typeface="Arial Narrow" pitchFamily="34" charset="0"/>
              </a:rPr>
              <a:t> </a:t>
            </a:r>
            <a:r>
              <a:rPr lang="en-US" sz="1800" dirty="0" err="1">
                <a:solidFill>
                  <a:schemeClr val="tx1"/>
                </a:solidFill>
                <a:latin typeface="Arial Narrow" pitchFamily="34" charset="0"/>
              </a:rPr>
              <a:t>dapat</a:t>
            </a:r>
            <a:r>
              <a:rPr lang="en-US" sz="1800" dirty="0">
                <a:solidFill>
                  <a:schemeClr val="tx1"/>
                </a:solidFill>
                <a:latin typeface="Arial Narrow" pitchFamily="34" charset="0"/>
              </a:rPr>
              <a:t> </a:t>
            </a:r>
            <a:r>
              <a:rPr lang="en-US" sz="1800" dirty="0" err="1">
                <a:solidFill>
                  <a:schemeClr val="tx1"/>
                </a:solidFill>
                <a:latin typeface="Arial Narrow" pitchFamily="34" charset="0"/>
              </a:rPr>
              <a:t>diberlakukan</a:t>
            </a:r>
            <a:r>
              <a:rPr lang="en-US" sz="1800" dirty="0">
                <a:solidFill>
                  <a:schemeClr val="tx1"/>
                </a:solidFill>
                <a:latin typeface="Arial Narrow" pitchFamily="34" charset="0"/>
              </a:rPr>
              <a:t> ; (1) </a:t>
            </a:r>
            <a:r>
              <a:rPr lang="en-US" sz="1800" dirty="0" err="1">
                <a:solidFill>
                  <a:schemeClr val="tx1"/>
                </a:solidFill>
                <a:latin typeface="Arial Narrow" pitchFamily="34" charset="0"/>
              </a:rPr>
              <a:t>melaksanakan</a:t>
            </a:r>
            <a:r>
              <a:rPr lang="en-US" sz="1800" dirty="0">
                <a:solidFill>
                  <a:schemeClr val="tx1"/>
                </a:solidFill>
                <a:latin typeface="Arial Narrow" pitchFamily="34" charset="0"/>
              </a:rPr>
              <a:t> </a:t>
            </a:r>
            <a:r>
              <a:rPr lang="en-US" sz="1800" dirty="0" err="1">
                <a:solidFill>
                  <a:schemeClr val="tx1"/>
                </a:solidFill>
                <a:latin typeface="Arial Narrow" pitchFamily="34" charset="0"/>
              </a:rPr>
              <a:t>tindakan</a:t>
            </a:r>
            <a:r>
              <a:rPr lang="en-US" sz="1800" dirty="0">
                <a:solidFill>
                  <a:schemeClr val="tx1"/>
                </a:solidFill>
                <a:latin typeface="Arial Narrow" pitchFamily="34" charset="0"/>
              </a:rPr>
              <a:t> </a:t>
            </a:r>
            <a:r>
              <a:rPr lang="en-US" sz="1800" dirty="0" err="1">
                <a:solidFill>
                  <a:schemeClr val="tx1"/>
                </a:solidFill>
                <a:latin typeface="Arial Narrow" pitchFamily="34" charset="0"/>
              </a:rPr>
              <a:t>untuk</a:t>
            </a:r>
            <a:r>
              <a:rPr lang="en-US" sz="1800" dirty="0">
                <a:solidFill>
                  <a:schemeClr val="tx1"/>
                </a:solidFill>
                <a:latin typeface="Arial Narrow" pitchFamily="34" charset="0"/>
              </a:rPr>
              <a:t> </a:t>
            </a:r>
            <a:r>
              <a:rPr lang="en-US" sz="1800" dirty="0" err="1">
                <a:solidFill>
                  <a:schemeClr val="tx1"/>
                </a:solidFill>
                <a:latin typeface="Arial Narrow" pitchFamily="34" charset="0"/>
              </a:rPr>
              <a:t>mengendalikan</a:t>
            </a:r>
            <a:r>
              <a:rPr lang="en-US" sz="1800" dirty="0">
                <a:solidFill>
                  <a:schemeClr val="tx1"/>
                </a:solidFill>
                <a:latin typeface="Arial Narrow" pitchFamily="34" charset="0"/>
              </a:rPr>
              <a:t> </a:t>
            </a:r>
            <a:r>
              <a:rPr lang="en-US" sz="1800" dirty="0" err="1">
                <a:solidFill>
                  <a:schemeClr val="tx1"/>
                </a:solidFill>
                <a:latin typeface="Arial Narrow" pitchFamily="34" charset="0"/>
              </a:rPr>
              <a:t>dan</a:t>
            </a:r>
            <a:r>
              <a:rPr lang="en-US" sz="1800" dirty="0">
                <a:solidFill>
                  <a:schemeClr val="tx1"/>
                </a:solidFill>
                <a:latin typeface="Arial Narrow" pitchFamily="34" charset="0"/>
              </a:rPr>
              <a:t> </a:t>
            </a:r>
            <a:r>
              <a:rPr lang="en-US" sz="1800" dirty="0" err="1">
                <a:solidFill>
                  <a:schemeClr val="tx1"/>
                </a:solidFill>
                <a:latin typeface="Arial Narrow" pitchFamily="34" charset="0"/>
              </a:rPr>
              <a:t>melakukan</a:t>
            </a:r>
            <a:r>
              <a:rPr lang="en-US" sz="1800" dirty="0">
                <a:solidFill>
                  <a:schemeClr val="tx1"/>
                </a:solidFill>
                <a:latin typeface="Arial Narrow" pitchFamily="34" charset="0"/>
              </a:rPr>
              <a:t> </a:t>
            </a:r>
            <a:r>
              <a:rPr lang="en-US" sz="1800" dirty="0" err="1">
                <a:solidFill>
                  <a:schemeClr val="tx1"/>
                </a:solidFill>
                <a:latin typeface="Arial Narrow" pitchFamily="34" charset="0"/>
              </a:rPr>
              <a:t>koreksi</a:t>
            </a:r>
            <a:r>
              <a:rPr lang="en-US" sz="1800" dirty="0">
                <a:solidFill>
                  <a:schemeClr val="tx1"/>
                </a:solidFill>
                <a:latin typeface="Arial Narrow" pitchFamily="34" charset="0"/>
              </a:rPr>
              <a:t>, (2) </a:t>
            </a:r>
            <a:r>
              <a:rPr lang="en-US" sz="1800" dirty="0" err="1">
                <a:solidFill>
                  <a:schemeClr val="tx1"/>
                </a:solidFill>
                <a:latin typeface="Arial Narrow" pitchFamily="34" charset="0"/>
              </a:rPr>
              <a:t>menangani</a:t>
            </a:r>
            <a:r>
              <a:rPr lang="en-US" sz="1800" dirty="0">
                <a:solidFill>
                  <a:schemeClr val="tx1"/>
                </a:solidFill>
                <a:latin typeface="Arial Narrow" pitchFamily="34" charset="0"/>
              </a:rPr>
              <a:t> </a:t>
            </a:r>
            <a:r>
              <a:rPr lang="en-US" sz="1800" dirty="0" err="1">
                <a:solidFill>
                  <a:schemeClr val="tx1"/>
                </a:solidFill>
                <a:latin typeface="Arial Narrow" pitchFamily="34" charset="0"/>
              </a:rPr>
              <a:t>konsekuensi</a:t>
            </a:r>
            <a:r>
              <a:rPr lang="en-US" sz="1800" dirty="0">
                <a:solidFill>
                  <a:schemeClr val="tx1"/>
                </a:solidFill>
                <a:latin typeface="Arial Narrow" pitchFamily="34" charset="0"/>
              </a:rPr>
              <a:t> </a:t>
            </a:r>
            <a:r>
              <a:rPr lang="en-US" sz="1800" dirty="0" err="1">
                <a:solidFill>
                  <a:schemeClr val="tx1"/>
                </a:solidFill>
                <a:latin typeface="Arial Narrow" pitchFamily="34" charset="0"/>
              </a:rPr>
              <a:t>ketidaksesuaian</a:t>
            </a:r>
            <a:r>
              <a:rPr lang="en-US" sz="1800" dirty="0">
                <a:solidFill>
                  <a:schemeClr val="tx1"/>
                </a:solidFill>
                <a:latin typeface="Arial Narrow" pitchFamily="34" charset="0"/>
              </a:rPr>
              <a:t>, </a:t>
            </a:r>
            <a:r>
              <a:rPr lang="en-US" sz="1800" dirty="0" err="1">
                <a:solidFill>
                  <a:schemeClr val="tx1"/>
                </a:solidFill>
                <a:latin typeface="Arial Narrow" pitchFamily="34" charset="0"/>
              </a:rPr>
              <a:t>termasuk</a:t>
            </a:r>
            <a:r>
              <a:rPr lang="en-US" sz="1800" dirty="0">
                <a:solidFill>
                  <a:schemeClr val="tx1"/>
                </a:solidFill>
                <a:latin typeface="Arial Narrow" pitchFamily="34" charset="0"/>
              </a:rPr>
              <a:t> </a:t>
            </a:r>
            <a:r>
              <a:rPr lang="en-US" sz="1800" dirty="0" err="1">
                <a:solidFill>
                  <a:schemeClr val="tx1"/>
                </a:solidFill>
                <a:latin typeface="Arial Narrow" pitchFamily="34" charset="0"/>
              </a:rPr>
              <a:t>mitigasi</a:t>
            </a:r>
            <a:r>
              <a:rPr lang="en-US" sz="1800" dirty="0">
                <a:solidFill>
                  <a:schemeClr val="tx1"/>
                </a:solidFill>
                <a:latin typeface="Arial Narrow" pitchFamily="34" charset="0"/>
              </a:rPr>
              <a:t> </a:t>
            </a:r>
            <a:r>
              <a:rPr lang="en-US" sz="1800" dirty="0" err="1">
                <a:solidFill>
                  <a:schemeClr val="tx1"/>
                </a:solidFill>
                <a:latin typeface="Arial Narrow" pitchFamily="34" charset="0"/>
              </a:rPr>
              <a:t>dampak</a:t>
            </a:r>
            <a:r>
              <a:rPr lang="en-US" sz="1800" dirty="0">
                <a:solidFill>
                  <a:schemeClr val="tx1"/>
                </a:solidFill>
                <a:latin typeface="Arial Narrow" pitchFamily="34" charset="0"/>
              </a:rPr>
              <a:t> </a:t>
            </a:r>
            <a:r>
              <a:rPr lang="en-US" sz="1800" dirty="0" err="1">
                <a:solidFill>
                  <a:schemeClr val="tx1"/>
                </a:solidFill>
                <a:latin typeface="Arial Narrow" pitchFamily="34" charset="0"/>
              </a:rPr>
              <a:t>lingkungan</a:t>
            </a:r>
            <a:r>
              <a:rPr lang="en-US" sz="1800" dirty="0">
                <a:solidFill>
                  <a:schemeClr val="tx1"/>
                </a:solidFill>
                <a:latin typeface="Arial Narrow" pitchFamily="34" charset="0"/>
              </a:rPr>
              <a:t> yang </a:t>
            </a:r>
            <a:r>
              <a:rPr lang="en-US" sz="1800" dirty="0" err="1">
                <a:solidFill>
                  <a:schemeClr val="tx1"/>
                </a:solidFill>
                <a:latin typeface="Arial Narrow" pitchFamily="34" charset="0"/>
              </a:rPr>
              <a:t>merugikan</a:t>
            </a:r>
            <a:endParaRPr lang="en-US" sz="1800" dirty="0">
              <a:solidFill>
                <a:schemeClr val="tx1"/>
              </a:solidFill>
              <a:latin typeface="Arial Narrow" pitchFamily="34" charset="0"/>
            </a:endParaRPr>
          </a:p>
          <a:p>
            <a:pPr marL="285750" indent="-285750">
              <a:buFont typeface="Arial" panose="020B0604020202020204" pitchFamily="34" charset="0"/>
              <a:buChar char="•"/>
            </a:pPr>
            <a:r>
              <a:rPr lang="en-US" sz="1800" dirty="0" err="1">
                <a:solidFill>
                  <a:schemeClr val="tx1"/>
                </a:solidFill>
                <a:latin typeface="Arial Narrow" pitchFamily="34" charset="0"/>
              </a:rPr>
              <a:t>mengevaluasi</a:t>
            </a:r>
            <a:r>
              <a:rPr lang="en-US" sz="1800" dirty="0">
                <a:solidFill>
                  <a:schemeClr val="tx1"/>
                </a:solidFill>
                <a:latin typeface="Arial Narrow" pitchFamily="34" charset="0"/>
              </a:rPr>
              <a:t> </a:t>
            </a:r>
            <a:r>
              <a:rPr lang="en-US" sz="1800" dirty="0" err="1">
                <a:solidFill>
                  <a:schemeClr val="tx1"/>
                </a:solidFill>
                <a:latin typeface="Arial Narrow" pitchFamily="34" charset="0"/>
              </a:rPr>
              <a:t>kebutuhan</a:t>
            </a:r>
            <a:r>
              <a:rPr lang="en-US" sz="1800" dirty="0">
                <a:solidFill>
                  <a:schemeClr val="tx1"/>
                </a:solidFill>
                <a:latin typeface="Arial Narrow" pitchFamily="34" charset="0"/>
              </a:rPr>
              <a:t> </a:t>
            </a:r>
            <a:r>
              <a:rPr lang="en-US" sz="1800" dirty="0" err="1">
                <a:solidFill>
                  <a:schemeClr val="tx1"/>
                </a:solidFill>
                <a:latin typeface="Arial Narrow" pitchFamily="34" charset="0"/>
              </a:rPr>
              <a:t>tindakan</a:t>
            </a:r>
            <a:r>
              <a:rPr lang="en-US" sz="1800" dirty="0">
                <a:solidFill>
                  <a:schemeClr val="tx1"/>
                </a:solidFill>
                <a:latin typeface="Arial Narrow" pitchFamily="34" charset="0"/>
              </a:rPr>
              <a:t> </a:t>
            </a:r>
            <a:r>
              <a:rPr lang="en-US" sz="1800" dirty="0" err="1">
                <a:solidFill>
                  <a:schemeClr val="tx1"/>
                </a:solidFill>
                <a:latin typeface="Arial Narrow" pitchFamily="34" charset="0"/>
              </a:rPr>
              <a:t>untuk</a:t>
            </a:r>
            <a:r>
              <a:rPr lang="en-US" sz="1800" dirty="0">
                <a:solidFill>
                  <a:schemeClr val="tx1"/>
                </a:solidFill>
                <a:latin typeface="Arial Narrow" pitchFamily="34" charset="0"/>
              </a:rPr>
              <a:t> </a:t>
            </a:r>
            <a:r>
              <a:rPr lang="en-US" sz="1800" dirty="0" err="1">
                <a:solidFill>
                  <a:schemeClr val="tx1"/>
                </a:solidFill>
                <a:latin typeface="Arial Narrow" pitchFamily="34" charset="0"/>
              </a:rPr>
              <a:t>menghilangkan</a:t>
            </a:r>
            <a:r>
              <a:rPr lang="en-US" sz="1800" dirty="0">
                <a:solidFill>
                  <a:schemeClr val="tx1"/>
                </a:solidFill>
                <a:latin typeface="Arial Narrow" pitchFamily="34" charset="0"/>
              </a:rPr>
              <a:t> </a:t>
            </a:r>
            <a:r>
              <a:rPr lang="en-US" sz="1800" dirty="0" err="1">
                <a:solidFill>
                  <a:schemeClr val="tx1"/>
                </a:solidFill>
                <a:latin typeface="Arial Narrow" pitchFamily="34" charset="0"/>
              </a:rPr>
              <a:t>penyebab</a:t>
            </a:r>
            <a:r>
              <a:rPr lang="en-US" sz="1800" dirty="0">
                <a:solidFill>
                  <a:schemeClr val="tx1"/>
                </a:solidFill>
                <a:latin typeface="Arial Narrow" pitchFamily="34" charset="0"/>
              </a:rPr>
              <a:t> </a:t>
            </a:r>
            <a:r>
              <a:rPr lang="en-US" sz="1800" dirty="0" err="1">
                <a:solidFill>
                  <a:schemeClr val="tx1"/>
                </a:solidFill>
                <a:latin typeface="Arial Narrow" pitchFamily="34" charset="0"/>
              </a:rPr>
              <a:t>ketidaksesuaian</a:t>
            </a:r>
            <a:r>
              <a:rPr lang="en-US" sz="1800" dirty="0">
                <a:solidFill>
                  <a:schemeClr val="tx1"/>
                </a:solidFill>
                <a:latin typeface="Arial Narrow" pitchFamily="34" charset="0"/>
              </a:rPr>
              <a:t>, </a:t>
            </a:r>
            <a:r>
              <a:rPr lang="en-US" sz="1800" dirty="0" err="1">
                <a:solidFill>
                  <a:schemeClr val="tx1"/>
                </a:solidFill>
                <a:latin typeface="Arial Narrow" pitchFamily="34" charset="0"/>
              </a:rPr>
              <a:t>supaya</a:t>
            </a:r>
            <a:r>
              <a:rPr lang="en-US" sz="1800" dirty="0">
                <a:solidFill>
                  <a:schemeClr val="tx1"/>
                </a:solidFill>
                <a:latin typeface="Arial Narrow" pitchFamily="34" charset="0"/>
              </a:rPr>
              <a:t> </a:t>
            </a:r>
            <a:r>
              <a:rPr lang="en-US" sz="1800" dirty="0" err="1">
                <a:solidFill>
                  <a:schemeClr val="tx1"/>
                </a:solidFill>
                <a:latin typeface="Arial Narrow" pitchFamily="34" charset="0"/>
              </a:rPr>
              <a:t>tidak</a:t>
            </a:r>
            <a:r>
              <a:rPr lang="en-US" sz="1800" dirty="0">
                <a:solidFill>
                  <a:schemeClr val="tx1"/>
                </a:solidFill>
                <a:latin typeface="Arial Narrow" pitchFamily="34" charset="0"/>
              </a:rPr>
              <a:t> </a:t>
            </a:r>
            <a:r>
              <a:rPr lang="en-US" sz="1800" dirty="0" err="1">
                <a:solidFill>
                  <a:schemeClr val="tx1"/>
                </a:solidFill>
                <a:latin typeface="Arial Narrow" pitchFamily="34" charset="0"/>
              </a:rPr>
              <a:t>terjadi</a:t>
            </a:r>
            <a:r>
              <a:rPr lang="en-US" sz="1800" dirty="0">
                <a:solidFill>
                  <a:schemeClr val="tx1"/>
                </a:solidFill>
                <a:latin typeface="Arial Narrow" pitchFamily="34" charset="0"/>
              </a:rPr>
              <a:t> </a:t>
            </a:r>
            <a:r>
              <a:rPr lang="en-US" sz="1800" dirty="0" err="1">
                <a:solidFill>
                  <a:schemeClr val="tx1"/>
                </a:solidFill>
                <a:latin typeface="Arial Narrow" pitchFamily="34" charset="0"/>
              </a:rPr>
              <a:t>kembali</a:t>
            </a:r>
            <a:r>
              <a:rPr lang="en-US" sz="1800" dirty="0">
                <a:solidFill>
                  <a:schemeClr val="tx1"/>
                </a:solidFill>
                <a:latin typeface="Arial Narrow" pitchFamily="34" charset="0"/>
              </a:rPr>
              <a:t> </a:t>
            </a:r>
            <a:r>
              <a:rPr lang="en-US" sz="1800" dirty="0" err="1">
                <a:solidFill>
                  <a:schemeClr val="tx1"/>
                </a:solidFill>
                <a:latin typeface="Arial Narrow" pitchFamily="34" charset="0"/>
              </a:rPr>
              <a:t>atau</a:t>
            </a:r>
            <a:r>
              <a:rPr lang="en-US" sz="1800" dirty="0">
                <a:solidFill>
                  <a:schemeClr val="tx1"/>
                </a:solidFill>
                <a:latin typeface="Arial Narrow" pitchFamily="34" charset="0"/>
              </a:rPr>
              <a:t> </a:t>
            </a:r>
            <a:r>
              <a:rPr lang="en-US" sz="1800" dirty="0" err="1">
                <a:solidFill>
                  <a:schemeClr val="tx1"/>
                </a:solidFill>
                <a:latin typeface="Arial Narrow" pitchFamily="34" charset="0"/>
              </a:rPr>
              <a:t>terjadi</a:t>
            </a:r>
            <a:r>
              <a:rPr lang="en-US" sz="1800" dirty="0">
                <a:solidFill>
                  <a:schemeClr val="tx1"/>
                </a:solidFill>
                <a:latin typeface="Arial Narrow" pitchFamily="34" charset="0"/>
              </a:rPr>
              <a:t> di </a:t>
            </a:r>
            <a:r>
              <a:rPr lang="en-US" sz="1800" dirty="0" err="1">
                <a:solidFill>
                  <a:schemeClr val="tx1"/>
                </a:solidFill>
                <a:latin typeface="Arial Narrow" pitchFamily="34" charset="0"/>
              </a:rPr>
              <a:t>tempat</a:t>
            </a:r>
            <a:r>
              <a:rPr lang="en-US" sz="1800" dirty="0">
                <a:solidFill>
                  <a:schemeClr val="tx1"/>
                </a:solidFill>
                <a:latin typeface="Arial Narrow" pitchFamily="34" charset="0"/>
              </a:rPr>
              <a:t> lain, </a:t>
            </a:r>
            <a:r>
              <a:rPr lang="en-US" sz="1800" dirty="0" err="1">
                <a:solidFill>
                  <a:schemeClr val="tx1"/>
                </a:solidFill>
                <a:latin typeface="Arial Narrow" pitchFamily="34" charset="0"/>
              </a:rPr>
              <a:t>dengan</a:t>
            </a:r>
            <a:r>
              <a:rPr lang="en-US" sz="1800" dirty="0">
                <a:solidFill>
                  <a:schemeClr val="tx1"/>
                </a:solidFill>
                <a:latin typeface="Arial Narrow" pitchFamily="34" charset="0"/>
              </a:rPr>
              <a:t> : (1) </a:t>
            </a:r>
            <a:r>
              <a:rPr lang="en-US" sz="1800" dirty="0" err="1">
                <a:solidFill>
                  <a:schemeClr val="tx1"/>
                </a:solidFill>
                <a:latin typeface="Arial Narrow" pitchFamily="34" charset="0"/>
              </a:rPr>
              <a:t>meninjau</a:t>
            </a:r>
            <a:r>
              <a:rPr lang="en-US" sz="1800" dirty="0">
                <a:solidFill>
                  <a:schemeClr val="tx1"/>
                </a:solidFill>
                <a:latin typeface="Arial Narrow" pitchFamily="34" charset="0"/>
              </a:rPr>
              <a:t> </a:t>
            </a:r>
            <a:r>
              <a:rPr lang="en-US" sz="1800" dirty="0" err="1">
                <a:solidFill>
                  <a:schemeClr val="tx1"/>
                </a:solidFill>
                <a:latin typeface="Arial Narrow" pitchFamily="34" charset="0"/>
              </a:rPr>
              <a:t>ketidaksesuaian</a:t>
            </a:r>
            <a:r>
              <a:rPr lang="en-US" sz="1800" dirty="0">
                <a:solidFill>
                  <a:schemeClr val="tx1"/>
                </a:solidFill>
                <a:latin typeface="Arial Narrow" pitchFamily="34" charset="0"/>
              </a:rPr>
              <a:t>, (2) </a:t>
            </a:r>
            <a:r>
              <a:rPr lang="en-US" sz="1800" dirty="0" err="1">
                <a:solidFill>
                  <a:schemeClr val="tx1"/>
                </a:solidFill>
                <a:latin typeface="Arial Narrow" pitchFamily="34" charset="0"/>
              </a:rPr>
              <a:t>menentukan</a:t>
            </a:r>
            <a:r>
              <a:rPr lang="en-US" sz="1800" dirty="0">
                <a:solidFill>
                  <a:schemeClr val="tx1"/>
                </a:solidFill>
                <a:latin typeface="Arial Narrow" pitchFamily="34" charset="0"/>
              </a:rPr>
              <a:t> </a:t>
            </a:r>
            <a:r>
              <a:rPr lang="en-US" sz="1800" dirty="0" err="1">
                <a:solidFill>
                  <a:schemeClr val="tx1"/>
                </a:solidFill>
                <a:latin typeface="Arial Narrow" pitchFamily="34" charset="0"/>
              </a:rPr>
              <a:t>penyebab</a:t>
            </a:r>
            <a:r>
              <a:rPr lang="en-US" sz="1800" dirty="0">
                <a:solidFill>
                  <a:schemeClr val="tx1"/>
                </a:solidFill>
                <a:latin typeface="Arial Narrow" pitchFamily="34" charset="0"/>
              </a:rPr>
              <a:t> </a:t>
            </a:r>
            <a:r>
              <a:rPr lang="en-US" sz="1800" dirty="0" err="1">
                <a:solidFill>
                  <a:schemeClr val="tx1"/>
                </a:solidFill>
                <a:latin typeface="Arial Narrow" pitchFamily="34" charset="0"/>
              </a:rPr>
              <a:t>ketidaksesuaian</a:t>
            </a:r>
            <a:r>
              <a:rPr lang="en-US" sz="1800" dirty="0">
                <a:solidFill>
                  <a:schemeClr val="tx1"/>
                </a:solidFill>
                <a:latin typeface="Arial Narrow" pitchFamily="34" charset="0"/>
              </a:rPr>
              <a:t>, (3) </a:t>
            </a:r>
            <a:r>
              <a:rPr lang="en-US" sz="1800" dirty="0" err="1">
                <a:solidFill>
                  <a:schemeClr val="tx1"/>
                </a:solidFill>
                <a:latin typeface="Arial Narrow" pitchFamily="34" charset="0"/>
              </a:rPr>
              <a:t>menentukan</a:t>
            </a:r>
            <a:r>
              <a:rPr lang="en-US" sz="1800" dirty="0">
                <a:solidFill>
                  <a:schemeClr val="tx1"/>
                </a:solidFill>
                <a:latin typeface="Arial Narrow" pitchFamily="34" charset="0"/>
              </a:rPr>
              <a:t> </a:t>
            </a:r>
            <a:r>
              <a:rPr lang="en-US" sz="1800" dirty="0" err="1">
                <a:solidFill>
                  <a:schemeClr val="tx1"/>
                </a:solidFill>
                <a:latin typeface="Arial Narrow" pitchFamily="34" charset="0"/>
              </a:rPr>
              <a:t>apakah</a:t>
            </a:r>
            <a:r>
              <a:rPr lang="en-US" sz="1800" dirty="0">
                <a:solidFill>
                  <a:schemeClr val="tx1"/>
                </a:solidFill>
                <a:latin typeface="Arial Narrow" pitchFamily="34" charset="0"/>
              </a:rPr>
              <a:t> </a:t>
            </a:r>
            <a:r>
              <a:rPr lang="en-US" sz="1800" dirty="0" err="1">
                <a:solidFill>
                  <a:schemeClr val="tx1"/>
                </a:solidFill>
                <a:latin typeface="Arial Narrow" pitchFamily="34" charset="0"/>
              </a:rPr>
              <a:t>ada</a:t>
            </a:r>
            <a:r>
              <a:rPr lang="en-US" sz="1800" dirty="0">
                <a:solidFill>
                  <a:schemeClr val="tx1"/>
                </a:solidFill>
                <a:latin typeface="Arial Narrow" pitchFamily="34" charset="0"/>
              </a:rPr>
              <a:t> </a:t>
            </a:r>
            <a:r>
              <a:rPr lang="en-US" sz="1800" dirty="0" err="1">
                <a:solidFill>
                  <a:schemeClr val="tx1"/>
                </a:solidFill>
                <a:latin typeface="Arial Narrow" pitchFamily="34" charset="0"/>
              </a:rPr>
              <a:t>ketidaksesuaian</a:t>
            </a:r>
            <a:r>
              <a:rPr lang="en-US" sz="1800" dirty="0">
                <a:solidFill>
                  <a:schemeClr val="tx1"/>
                </a:solidFill>
                <a:latin typeface="Arial Narrow" pitchFamily="34" charset="0"/>
              </a:rPr>
              <a:t> yang </a:t>
            </a:r>
            <a:r>
              <a:rPr lang="en-US" sz="1800" dirty="0" err="1">
                <a:solidFill>
                  <a:schemeClr val="tx1"/>
                </a:solidFill>
                <a:latin typeface="Arial Narrow" pitchFamily="34" charset="0"/>
              </a:rPr>
              <a:t>serupa</a:t>
            </a:r>
            <a:r>
              <a:rPr lang="en-US" sz="1800" dirty="0">
                <a:solidFill>
                  <a:schemeClr val="tx1"/>
                </a:solidFill>
                <a:latin typeface="Arial Narrow" pitchFamily="34" charset="0"/>
              </a:rPr>
              <a:t>, </a:t>
            </a:r>
            <a:r>
              <a:rPr lang="en-US" sz="1800" dirty="0" err="1">
                <a:solidFill>
                  <a:schemeClr val="tx1"/>
                </a:solidFill>
                <a:latin typeface="Arial Narrow" pitchFamily="34" charset="0"/>
              </a:rPr>
              <a:t>atau</a:t>
            </a:r>
            <a:r>
              <a:rPr lang="en-US" sz="1800" dirty="0">
                <a:solidFill>
                  <a:schemeClr val="tx1"/>
                </a:solidFill>
                <a:latin typeface="Arial Narrow" pitchFamily="34" charset="0"/>
              </a:rPr>
              <a:t> </a:t>
            </a:r>
            <a:r>
              <a:rPr lang="en-US" sz="1800" dirty="0" err="1">
                <a:solidFill>
                  <a:schemeClr val="tx1"/>
                </a:solidFill>
                <a:latin typeface="Arial Narrow" pitchFamily="34" charset="0"/>
              </a:rPr>
              <a:t>dapat</a:t>
            </a:r>
            <a:r>
              <a:rPr lang="en-US" sz="1800" dirty="0">
                <a:solidFill>
                  <a:schemeClr val="tx1"/>
                </a:solidFill>
                <a:latin typeface="Arial Narrow" pitchFamily="34" charset="0"/>
              </a:rPr>
              <a:t> </a:t>
            </a:r>
            <a:r>
              <a:rPr lang="en-US" sz="1800" dirty="0" err="1">
                <a:solidFill>
                  <a:schemeClr val="tx1"/>
                </a:solidFill>
                <a:latin typeface="Arial Narrow" pitchFamily="34" charset="0"/>
              </a:rPr>
              <a:t>berpotensi</a:t>
            </a:r>
            <a:r>
              <a:rPr lang="en-US" sz="1800" dirty="0">
                <a:solidFill>
                  <a:schemeClr val="tx1"/>
                </a:solidFill>
                <a:latin typeface="Arial Narrow" pitchFamily="34" charset="0"/>
              </a:rPr>
              <a:t> </a:t>
            </a:r>
            <a:r>
              <a:rPr lang="en-US" sz="1800" dirty="0" err="1">
                <a:solidFill>
                  <a:schemeClr val="tx1"/>
                </a:solidFill>
                <a:latin typeface="Arial Narrow" pitchFamily="34" charset="0"/>
              </a:rPr>
              <a:t>terjadi</a:t>
            </a:r>
            <a:endParaRPr lang="en-US" sz="1800" dirty="0">
              <a:solidFill>
                <a:schemeClr val="tx1"/>
              </a:solidFill>
              <a:latin typeface="Arial Narrow" pitchFamily="34" charset="0"/>
            </a:endParaRPr>
          </a:p>
          <a:p>
            <a:pPr marL="285750" indent="-285750">
              <a:buFont typeface="Arial" panose="020B0604020202020204" pitchFamily="34" charset="0"/>
              <a:buChar char="•"/>
            </a:pPr>
            <a:r>
              <a:rPr lang="en-US" sz="1800" dirty="0" err="1">
                <a:solidFill>
                  <a:schemeClr val="tx1"/>
                </a:solidFill>
                <a:latin typeface="Arial Narrow" pitchFamily="34" charset="0"/>
              </a:rPr>
              <a:t>menerapkan</a:t>
            </a:r>
            <a:r>
              <a:rPr lang="en-US" sz="1800" dirty="0">
                <a:solidFill>
                  <a:schemeClr val="tx1"/>
                </a:solidFill>
                <a:latin typeface="Arial Narrow" pitchFamily="34" charset="0"/>
              </a:rPr>
              <a:t> </a:t>
            </a:r>
            <a:r>
              <a:rPr lang="en-US" sz="1800" dirty="0" err="1">
                <a:solidFill>
                  <a:schemeClr val="tx1"/>
                </a:solidFill>
                <a:latin typeface="Arial Narrow" pitchFamily="34" charset="0"/>
              </a:rPr>
              <a:t>setiap</a:t>
            </a:r>
            <a:r>
              <a:rPr lang="en-US" sz="1800" dirty="0">
                <a:solidFill>
                  <a:schemeClr val="tx1"/>
                </a:solidFill>
                <a:latin typeface="Arial Narrow" pitchFamily="34" charset="0"/>
              </a:rPr>
              <a:t> </a:t>
            </a:r>
            <a:r>
              <a:rPr lang="en-US" sz="1800" dirty="0" err="1">
                <a:solidFill>
                  <a:schemeClr val="tx1"/>
                </a:solidFill>
                <a:latin typeface="Arial Narrow" pitchFamily="34" charset="0"/>
              </a:rPr>
              <a:t>tindakan</a:t>
            </a:r>
            <a:r>
              <a:rPr lang="en-US" sz="1800" dirty="0">
                <a:solidFill>
                  <a:schemeClr val="tx1"/>
                </a:solidFill>
                <a:latin typeface="Arial Narrow" pitchFamily="34" charset="0"/>
              </a:rPr>
              <a:t> yang </a:t>
            </a:r>
            <a:r>
              <a:rPr lang="en-US" sz="1800" dirty="0" err="1">
                <a:solidFill>
                  <a:schemeClr val="tx1"/>
                </a:solidFill>
                <a:latin typeface="Arial Narrow" pitchFamily="34" charset="0"/>
              </a:rPr>
              <a:t>diperlukan</a:t>
            </a:r>
            <a:endParaRPr lang="en-US" sz="1800" dirty="0">
              <a:solidFill>
                <a:schemeClr val="tx1"/>
              </a:solidFill>
              <a:latin typeface="Arial Narrow" pitchFamily="34" charset="0"/>
            </a:endParaRPr>
          </a:p>
          <a:p>
            <a:pPr marL="285750" indent="-285750">
              <a:buFont typeface="Arial" panose="020B0604020202020204" pitchFamily="34" charset="0"/>
              <a:buChar char="•"/>
            </a:pPr>
            <a:r>
              <a:rPr lang="en-US" sz="1800" dirty="0" err="1">
                <a:solidFill>
                  <a:schemeClr val="tx1"/>
                </a:solidFill>
                <a:latin typeface="Arial Narrow" pitchFamily="34" charset="0"/>
              </a:rPr>
              <a:t>meninjau</a:t>
            </a:r>
            <a:r>
              <a:rPr lang="en-US" sz="1800" dirty="0">
                <a:solidFill>
                  <a:schemeClr val="tx1"/>
                </a:solidFill>
                <a:latin typeface="Arial Narrow" pitchFamily="34" charset="0"/>
              </a:rPr>
              <a:t> </a:t>
            </a:r>
            <a:r>
              <a:rPr lang="en-US" sz="1800" dirty="0" err="1">
                <a:solidFill>
                  <a:schemeClr val="tx1"/>
                </a:solidFill>
                <a:latin typeface="Arial Narrow" pitchFamily="34" charset="0"/>
              </a:rPr>
              <a:t>keefektifan</a:t>
            </a:r>
            <a:r>
              <a:rPr lang="en-US" sz="1800" dirty="0">
                <a:solidFill>
                  <a:schemeClr val="tx1"/>
                </a:solidFill>
                <a:latin typeface="Arial Narrow" pitchFamily="34" charset="0"/>
              </a:rPr>
              <a:t> </a:t>
            </a:r>
            <a:r>
              <a:rPr lang="en-US" sz="1800" dirty="0" err="1">
                <a:solidFill>
                  <a:schemeClr val="tx1"/>
                </a:solidFill>
                <a:latin typeface="Arial Narrow" pitchFamily="34" charset="0"/>
              </a:rPr>
              <a:t>setiap</a:t>
            </a:r>
            <a:r>
              <a:rPr lang="en-US" sz="1800" dirty="0">
                <a:solidFill>
                  <a:schemeClr val="tx1"/>
                </a:solidFill>
                <a:latin typeface="Arial Narrow" pitchFamily="34" charset="0"/>
              </a:rPr>
              <a:t> </a:t>
            </a:r>
            <a:r>
              <a:rPr lang="en-US" sz="1800" dirty="0" err="1">
                <a:solidFill>
                  <a:schemeClr val="tx1"/>
                </a:solidFill>
                <a:latin typeface="Arial Narrow" pitchFamily="34" charset="0"/>
              </a:rPr>
              <a:t>tindakan</a:t>
            </a:r>
            <a:r>
              <a:rPr lang="en-US" sz="1800" dirty="0">
                <a:solidFill>
                  <a:schemeClr val="tx1"/>
                </a:solidFill>
                <a:latin typeface="Arial Narrow" pitchFamily="34" charset="0"/>
              </a:rPr>
              <a:t> </a:t>
            </a:r>
            <a:r>
              <a:rPr lang="en-US" sz="1800" dirty="0" err="1">
                <a:solidFill>
                  <a:schemeClr val="tx1"/>
                </a:solidFill>
                <a:latin typeface="Arial Narrow" pitchFamily="34" charset="0"/>
              </a:rPr>
              <a:t>korektif</a:t>
            </a:r>
            <a:endParaRPr lang="en-US" sz="1800" dirty="0">
              <a:solidFill>
                <a:schemeClr val="tx1"/>
              </a:solidFill>
              <a:latin typeface="Arial Narrow" pitchFamily="34" charset="0"/>
            </a:endParaRPr>
          </a:p>
          <a:p>
            <a:pPr marL="285750" indent="-285750">
              <a:buFont typeface="Arial" panose="020B0604020202020204" pitchFamily="34" charset="0"/>
              <a:buChar char="•"/>
            </a:pPr>
            <a:r>
              <a:rPr lang="en-US" sz="1800" dirty="0" err="1">
                <a:solidFill>
                  <a:schemeClr val="tx1"/>
                </a:solidFill>
                <a:latin typeface="Arial Narrow" pitchFamily="34" charset="0"/>
              </a:rPr>
              <a:t>melakukan</a:t>
            </a:r>
            <a:r>
              <a:rPr lang="en-US" sz="1800" dirty="0">
                <a:solidFill>
                  <a:schemeClr val="tx1"/>
                </a:solidFill>
                <a:latin typeface="Arial Narrow" pitchFamily="34" charset="0"/>
              </a:rPr>
              <a:t> </a:t>
            </a:r>
            <a:r>
              <a:rPr lang="en-US" sz="1800" dirty="0" err="1">
                <a:solidFill>
                  <a:schemeClr val="tx1"/>
                </a:solidFill>
                <a:latin typeface="Arial Narrow" pitchFamily="34" charset="0"/>
              </a:rPr>
              <a:t>perubahan</a:t>
            </a:r>
            <a:r>
              <a:rPr lang="en-US" sz="1800" dirty="0">
                <a:solidFill>
                  <a:schemeClr val="tx1"/>
                </a:solidFill>
                <a:latin typeface="Arial Narrow" pitchFamily="34" charset="0"/>
              </a:rPr>
              <a:t> </a:t>
            </a:r>
            <a:r>
              <a:rPr lang="en-US" sz="1800" dirty="0" err="1">
                <a:solidFill>
                  <a:schemeClr val="tx1"/>
                </a:solidFill>
                <a:latin typeface="Arial Narrow" pitchFamily="34" charset="0"/>
              </a:rPr>
              <a:t>pada</a:t>
            </a:r>
            <a:r>
              <a:rPr lang="en-US" sz="1800" dirty="0">
                <a:solidFill>
                  <a:schemeClr val="tx1"/>
                </a:solidFill>
                <a:latin typeface="Arial Narrow" pitchFamily="34" charset="0"/>
              </a:rPr>
              <a:t> </a:t>
            </a:r>
            <a:r>
              <a:rPr lang="en-US" sz="1800" dirty="0" err="1">
                <a:solidFill>
                  <a:schemeClr val="tx1"/>
                </a:solidFill>
                <a:latin typeface="Arial Narrow" pitchFamily="34" charset="0"/>
              </a:rPr>
              <a:t>sistem</a:t>
            </a:r>
            <a:r>
              <a:rPr lang="en-US" sz="1800" dirty="0">
                <a:solidFill>
                  <a:schemeClr val="tx1"/>
                </a:solidFill>
                <a:latin typeface="Arial Narrow" pitchFamily="34" charset="0"/>
              </a:rPr>
              <a:t> </a:t>
            </a:r>
            <a:r>
              <a:rPr lang="en-US" sz="1800" dirty="0" err="1">
                <a:solidFill>
                  <a:schemeClr val="tx1"/>
                </a:solidFill>
                <a:latin typeface="Arial Narrow" pitchFamily="34" charset="0"/>
              </a:rPr>
              <a:t>manajemen</a:t>
            </a:r>
            <a:r>
              <a:rPr lang="en-US" sz="1800" dirty="0">
                <a:solidFill>
                  <a:schemeClr val="tx1"/>
                </a:solidFill>
                <a:latin typeface="Arial Narrow" pitchFamily="34" charset="0"/>
              </a:rPr>
              <a:t> </a:t>
            </a:r>
            <a:r>
              <a:rPr lang="en-US" sz="1800" dirty="0" err="1">
                <a:solidFill>
                  <a:schemeClr val="tx1"/>
                </a:solidFill>
                <a:latin typeface="Arial Narrow" pitchFamily="34" charset="0"/>
              </a:rPr>
              <a:t>lingkungan</a:t>
            </a:r>
            <a:r>
              <a:rPr lang="en-US" sz="1800" dirty="0">
                <a:solidFill>
                  <a:schemeClr val="tx1"/>
                </a:solidFill>
                <a:latin typeface="Arial Narrow" pitchFamily="34" charset="0"/>
              </a:rPr>
              <a:t>, </a:t>
            </a:r>
            <a:r>
              <a:rPr lang="en-US" sz="1800" dirty="0" err="1">
                <a:solidFill>
                  <a:schemeClr val="tx1"/>
                </a:solidFill>
                <a:latin typeface="Arial Narrow" pitchFamily="34" charset="0"/>
              </a:rPr>
              <a:t>jika</a:t>
            </a:r>
            <a:r>
              <a:rPr lang="en-US" sz="1800" dirty="0">
                <a:solidFill>
                  <a:schemeClr val="tx1"/>
                </a:solidFill>
                <a:latin typeface="Arial Narrow" pitchFamily="34" charset="0"/>
              </a:rPr>
              <a:t> </a:t>
            </a:r>
            <a:r>
              <a:rPr lang="en-US" sz="1800" dirty="0" err="1">
                <a:solidFill>
                  <a:schemeClr val="tx1"/>
                </a:solidFill>
                <a:latin typeface="Arial Narrow" pitchFamily="34" charset="0"/>
              </a:rPr>
              <a:t>diperlukan</a:t>
            </a:r>
            <a:endParaRPr lang="en-US" sz="1800" dirty="0">
              <a:solidFill>
                <a:schemeClr val="tx1"/>
              </a:solidFill>
              <a:latin typeface="Arial Narrow" pitchFamily="34" charset="0"/>
            </a:endParaRPr>
          </a:p>
        </p:txBody>
      </p:sp>
      <p:cxnSp>
        <p:nvCxnSpPr>
          <p:cNvPr id="41" name="Straight Arrow Connector 40"/>
          <p:cNvCxnSpPr>
            <a:stCxn id="49" idx="3"/>
            <a:endCxn id="29" idx="1"/>
          </p:cNvCxnSpPr>
          <p:nvPr/>
        </p:nvCxnSpPr>
        <p:spPr>
          <a:xfrm flipV="1">
            <a:off x="6747928" y="1215844"/>
            <a:ext cx="633947" cy="1111249"/>
          </a:xfrm>
          <a:prstGeom prst="straightConnector1">
            <a:avLst/>
          </a:prstGeom>
          <a:ln w="381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33911" y="2005013"/>
            <a:ext cx="2814017" cy="644160"/>
          </a:xfrm>
          <a:prstGeom prst="rect">
            <a:avLst/>
          </a:prstGeom>
          <a:solidFill>
            <a:srgbClr val="FF00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Arial Narrow" pitchFamily="34" charset="0"/>
              </a:rPr>
              <a:t>Ketidaksesuaian</a:t>
            </a:r>
            <a:r>
              <a:rPr lang="en-US" sz="1600" dirty="0">
                <a:solidFill>
                  <a:schemeClr val="bg1"/>
                </a:solidFill>
                <a:latin typeface="Arial Narrow" pitchFamily="34" charset="0"/>
              </a:rPr>
              <a:t> </a:t>
            </a:r>
            <a:r>
              <a:rPr lang="en-US" sz="1600" dirty="0" err="1">
                <a:solidFill>
                  <a:schemeClr val="bg1"/>
                </a:solidFill>
                <a:latin typeface="Arial Narrow" pitchFamily="34" charset="0"/>
              </a:rPr>
              <a:t>dan</a:t>
            </a:r>
            <a:r>
              <a:rPr lang="en-US" sz="1600" dirty="0">
                <a:solidFill>
                  <a:schemeClr val="bg1"/>
                </a:solidFill>
                <a:latin typeface="Arial Narrow" pitchFamily="34" charset="0"/>
              </a:rPr>
              <a:t> </a:t>
            </a:r>
            <a:r>
              <a:rPr lang="en-US" sz="1600" dirty="0" err="1">
                <a:solidFill>
                  <a:schemeClr val="bg1"/>
                </a:solidFill>
                <a:latin typeface="Arial Narrow" pitchFamily="34" charset="0"/>
              </a:rPr>
              <a:t>tindakan</a:t>
            </a:r>
            <a:r>
              <a:rPr lang="en-US" sz="1600" dirty="0">
                <a:solidFill>
                  <a:schemeClr val="bg1"/>
                </a:solidFill>
                <a:latin typeface="Arial Narrow" pitchFamily="34" charset="0"/>
              </a:rPr>
              <a:t> </a:t>
            </a:r>
            <a:r>
              <a:rPr lang="en-US" sz="1600" dirty="0" err="1">
                <a:solidFill>
                  <a:schemeClr val="bg1"/>
                </a:solidFill>
                <a:latin typeface="Arial Narrow" pitchFamily="34" charset="0"/>
              </a:rPr>
              <a:t>korektif</a:t>
            </a:r>
            <a:r>
              <a:rPr lang="en-US" sz="1600" dirty="0">
                <a:solidFill>
                  <a:schemeClr val="bg1"/>
                </a:solidFill>
                <a:latin typeface="Arial Narrow" pitchFamily="34" charset="0"/>
              </a:rPr>
              <a:t> (10.2)</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9AD035CF-5D3B-431F-95A2-4F8DA4FABECB}" type="slidenum">
              <a:rPr lang="en-US" smtClean="0"/>
              <a:pPr>
                <a:defRPr/>
              </a:pPr>
              <a:t>6</a:t>
            </a:fld>
            <a:endParaRPr lang="en-US"/>
          </a:p>
        </p:txBody>
      </p:sp>
      <p:pic>
        <p:nvPicPr>
          <p:cNvPr id="80898" name="Picture 2" descr="http://www.irqs.co.in/blog/wp-content/uploads/2013/10/EMS_logo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376" y="430492"/>
            <a:ext cx="5880295" cy="42343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6549" y="4786104"/>
            <a:ext cx="8766628" cy="1569660"/>
          </a:xfrm>
          <a:prstGeom prst="rect">
            <a:avLst/>
          </a:prstGeom>
        </p:spPr>
        <p:txBody>
          <a:bodyPr wrap="square">
            <a:spAutoFit/>
          </a:bodyPr>
          <a:lstStyle/>
          <a:p>
            <a:pPr algn="ctr"/>
            <a:r>
              <a:rPr lang="en-US" dirty="0">
                <a:solidFill>
                  <a:schemeClr val="bg1"/>
                </a:solidFill>
              </a:rPr>
              <a:t>Sistem </a:t>
            </a:r>
            <a:r>
              <a:rPr lang="en-US" dirty="0" err="1">
                <a:solidFill>
                  <a:schemeClr val="bg1"/>
                </a:solidFill>
              </a:rPr>
              <a:t>Manajemen</a:t>
            </a:r>
            <a:r>
              <a:rPr lang="en-US" dirty="0">
                <a:solidFill>
                  <a:schemeClr val="bg1"/>
                </a:solidFill>
              </a:rPr>
              <a:t> </a:t>
            </a:r>
            <a:r>
              <a:rPr lang="en-US" dirty="0" err="1">
                <a:solidFill>
                  <a:schemeClr val="bg1"/>
                </a:solidFill>
              </a:rPr>
              <a:t>Lingkungan</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bagian</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sistem</a:t>
            </a:r>
            <a:r>
              <a:rPr lang="en-US" dirty="0">
                <a:solidFill>
                  <a:schemeClr val="bg1"/>
                </a:solidFill>
              </a:rPr>
              <a:t> </a:t>
            </a:r>
            <a:r>
              <a:rPr lang="en-US" dirty="0" err="1">
                <a:solidFill>
                  <a:schemeClr val="bg1"/>
                </a:solidFill>
              </a:rPr>
              <a:t>manajemen</a:t>
            </a:r>
            <a:r>
              <a:rPr lang="en-US" dirty="0">
                <a:solidFill>
                  <a:schemeClr val="bg1"/>
                </a:solidFill>
              </a:rPr>
              <a:t> yang </a:t>
            </a:r>
            <a:r>
              <a:rPr lang="en-US" dirty="0" err="1">
                <a:solidFill>
                  <a:schemeClr val="bg1"/>
                </a:solidFill>
              </a:rPr>
              <a:t>digunakan</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mengelolaa</a:t>
            </a:r>
            <a:r>
              <a:rPr lang="en-US" dirty="0">
                <a:solidFill>
                  <a:schemeClr val="bg1"/>
                </a:solidFill>
              </a:rPr>
              <a:t> </a:t>
            </a:r>
            <a:r>
              <a:rPr lang="en-US" dirty="0" err="1">
                <a:solidFill>
                  <a:schemeClr val="bg1"/>
                </a:solidFill>
              </a:rPr>
              <a:t>Aspek</a:t>
            </a:r>
            <a:r>
              <a:rPr lang="en-US" dirty="0">
                <a:solidFill>
                  <a:schemeClr val="bg1"/>
                </a:solidFill>
              </a:rPr>
              <a:t> </a:t>
            </a:r>
            <a:r>
              <a:rPr lang="en-US" dirty="0" err="1">
                <a:solidFill>
                  <a:schemeClr val="bg1"/>
                </a:solidFill>
              </a:rPr>
              <a:t>Lingkungan</a:t>
            </a:r>
            <a:r>
              <a:rPr lang="en-US" dirty="0">
                <a:solidFill>
                  <a:schemeClr val="bg1"/>
                </a:solidFill>
              </a:rPr>
              <a:t>, </a:t>
            </a:r>
            <a:r>
              <a:rPr lang="en-US" dirty="0" err="1">
                <a:solidFill>
                  <a:schemeClr val="bg1"/>
                </a:solidFill>
              </a:rPr>
              <a:t>Memenuhi</a:t>
            </a:r>
            <a:r>
              <a:rPr lang="en-US" dirty="0">
                <a:solidFill>
                  <a:schemeClr val="bg1"/>
                </a:solidFill>
              </a:rPr>
              <a:t> </a:t>
            </a:r>
            <a:r>
              <a:rPr lang="en-US" dirty="0" err="1">
                <a:solidFill>
                  <a:schemeClr val="bg1"/>
                </a:solidFill>
              </a:rPr>
              <a:t>Kewajiban</a:t>
            </a:r>
            <a:r>
              <a:rPr lang="en-US" dirty="0">
                <a:solidFill>
                  <a:schemeClr val="bg1"/>
                </a:solidFill>
              </a:rPr>
              <a:t> </a:t>
            </a:r>
            <a:r>
              <a:rPr lang="en-US" dirty="0" err="1">
                <a:solidFill>
                  <a:schemeClr val="bg1"/>
                </a:solidFill>
              </a:rPr>
              <a:t>Penaatan</a:t>
            </a:r>
            <a:r>
              <a:rPr lang="en-US" dirty="0">
                <a:solidFill>
                  <a:schemeClr val="bg1"/>
                </a:solidFill>
              </a:rPr>
              <a:t> </a:t>
            </a:r>
            <a:r>
              <a:rPr lang="en-US" dirty="0" err="1">
                <a:solidFill>
                  <a:schemeClr val="bg1"/>
                </a:solidFill>
              </a:rPr>
              <a:t>dan</a:t>
            </a:r>
            <a:r>
              <a:rPr lang="en-US" dirty="0">
                <a:solidFill>
                  <a:schemeClr val="bg1"/>
                </a:solidFill>
              </a:rPr>
              <a:t> </a:t>
            </a:r>
            <a:r>
              <a:rPr lang="en-US" dirty="0" err="1">
                <a:solidFill>
                  <a:schemeClr val="bg1"/>
                </a:solidFill>
              </a:rPr>
              <a:t>Mengatasi</a:t>
            </a:r>
            <a:r>
              <a:rPr lang="en-US" dirty="0">
                <a:solidFill>
                  <a:schemeClr val="bg1"/>
                </a:solidFill>
              </a:rPr>
              <a:t> </a:t>
            </a:r>
            <a:r>
              <a:rPr lang="en-US" dirty="0" err="1">
                <a:solidFill>
                  <a:schemeClr val="bg1"/>
                </a:solidFill>
              </a:rPr>
              <a:t>Resiko</a:t>
            </a:r>
            <a:r>
              <a:rPr lang="en-US" dirty="0">
                <a:solidFill>
                  <a:schemeClr val="bg1"/>
                </a:solidFill>
              </a:rPr>
              <a:t> </a:t>
            </a:r>
            <a:r>
              <a:rPr lang="en-US" dirty="0" err="1">
                <a:solidFill>
                  <a:schemeClr val="bg1"/>
                </a:solidFill>
              </a:rPr>
              <a:t>dan</a:t>
            </a:r>
            <a:r>
              <a:rPr lang="en-US" dirty="0">
                <a:solidFill>
                  <a:schemeClr val="bg1"/>
                </a:solidFill>
              </a:rPr>
              <a:t> </a:t>
            </a:r>
            <a:r>
              <a:rPr lang="en-US" dirty="0" err="1">
                <a:solidFill>
                  <a:schemeClr val="bg1"/>
                </a:solidFill>
              </a:rPr>
              <a:t>Peluang</a:t>
            </a:r>
            <a:r>
              <a:rPr lang="en-US" dirty="0">
                <a:solidFill>
                  <a:schemeClr val="bg1"/>
                </a:solidFill>
              </a:rPr>
              <a:t> (ISO 14001 : 2015)</a:t>
            </a:r>
          </a:p>
        </p:txBody>
      </p:sp>
      <p:sp>
        <p:nvSpPr>
          <p:cNvPr id="2" name="Footer Placeholder 1"/>
          <p:cNvSpPr>
            <a:spLocks noGrp="1"/>
          </p:cNvSpPr>
          <p:nvPr>
            <p:ph type="ftr" sz="quarter" idx="11"/>
          </p:nvPr>
        </p:nvSpPr>
        <p:spPr/>
        <p:txBody>
          <a:bodyPr/>
          <a:lstStyle/>
          <a:p>
            <a:pPr>
              <a:defRPr/>
            </a:pPr>
            <a:r>
              <a:rPr lang="en-US"/>
              <a:t>ISO 14001:2015 2/Rev 01 © Copyright, Sentral Sistem, Okt 2016</a:t>
            </a:r>
          </a:p>
        </p:txBody>
      </p:sp>
    </p:spTree>
    <p:extLst>
      <p:ext uri="{BB962C8B-B14F-4D97-AF65-F5344CB8AC3E}">
        <p14:creationId xmlns:p14="http://schemas.microsoft.com/office/powerpoint/2010/main" val="1461231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
            <a:ext cx="4600575" cy="415221"/>
          </a:xfrm>
          <a:prstGeom prst="rect">
            <a:avLst/>
          </a:prstGeom>
          <a:solidFill>
            <a:srgbClr val="FF0000"/>
          </a:solidFill>
          <a:ln>
            <a:solidFill>
              <a:srgbClr val="FF0000"/>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10.2 </a:t>
            </a:r>
            <a:r>
              <a:rPr lang="en-US" sz="2000" b="1" dirty="0" err="1">
                <a:solidFill>
                  <a:schemeClr val="bg1"/>
                </a:solidFill>
                <a:latin typeface="Arial Narrow" pitchFamily="34" charset="0"/>
              </a:rPr>
              <a:t>Ketidaksesuaian</a:t>
            </a:r>
            <a:r>
              <a:rPr lang="en-US" sz="2000" b="1" dirty="0">
                <a:solidFill>
                  <a:schemeClr val="bg1"/>
                </a:solidFill>
                <a:latin typeface="Arial Narrow" pitchFamily="34" charset="0"/>
              </a:rPr>
              <a:t> &amp; </a:t>
            </a:r>
            <a:r>
              <a:rPr lang="en-US" sz="2000" b="1" dirty="0" err="1">
                <a:solidFill>
                  <a:schemeClr val="bg1"/>
                </a:solidFill>
                <a:latin typeface="Arial Narrow" pitchFamily="34" charset="0"/>
              </a:rPr>
              <a:t>Tindakan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Korektif</a:t>
            </a:r>
            <a:endParaRPr lang="en-US" sz="2000" b="1" dirty="0">
              <a:solidFill>
                <a:schemeClr val="bg1"/>
              </a:solidFill>
              <a:latin typeface="Arial Narrow" pitchFamily="34" charset="0"/>
            </a:endParaRPr>
          </a:p>
        </p:txBody>
      </p:sp>
      <p:sp>
        <p:nvSpPr>
          <p:cNvPr id="12" name="Half Frame 11"/>
          <p:cNvSpPr/>
          <p:nvPr/>
        </p:nvSpPr>
        <p:spPr>
          <a:xfrm rot="7845393">
            <a:off x="8944482" y="57777"/>
            <a:ext cx="295610" cy="312156"/>
          </a:xfrm>
          <a:prstGeom prst="half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lf Frame 13"/>
          <p:cNvSpPr/>
          <p:nvPr/>
        </p:nvSpPr>
        <p:spPr>
          <a:xfrm rot="7845393">
            <a:off x="9126862" y="54340"/>
            <a:ext cx="295610" cy="312156"/>
          </a:xfrm>
          <a:prstGeom prst="half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lf Frame 14"/>
          <p:cNvSpPr/>
          <p:nvPr/>
        </p:nvSpPr>
        <p:spPr>
          <a:xfrm rot="7845393">
            <a:off x="9309242" y="50903"/>
            <a:ext cx="295610" cy="312156"/>
          </a:xfrm>
          <a:prstGeom prst="half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p:cNvCxnSpPr/>
          <p:nvPr/>
        </p:nvCxnSpPr>
        <p:spPr>
          <a:xfrm>
            <a:off x="4819650" y="209862"/>
            <a:ext cx="4162845"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sp>
        <p:nvSpPr>
          <p:cNvPr id="9" name="Rectangle 8"/>
          <p:cNvSpPr/>
          <p:nvPr/>
        </p:nvSpPr>
        <p:spPr>
          <a:xfrm>
            <a:off x="1523931" y="625083"/>
            <a:ext cx="3382625" cy="52969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latin typeface="Arial Narrow" pitchFamily="34" charset="0"/>
              </a:rPr>
              <a:t>Ketidaksesuaian</a:t>
            </a:r>
            <a:r>
              <a:rPr lang="en-US" sz="1800" dirty="0">
                <a:solidFill>
                  <a:schemeClr val="tx1"/>
                </a:solidFill>
                <a:latin typeface="Arial Narrow" pitchFamily="34" charset="0"/>
              </a:rPr>
              <a:t> </a:t>
            </a:r>
            <a:r>
              <a:rPr lang="en-US" sz="1800" dirty="0" err="1">
                <a:solidFill>
                  <a:schemeClr val="tx1"/>
                </a:solidFill>
                <a:latin typeface="Arial Narrow" pitchFamily="34" charset="0"/>
              </a:rPr>
              <a:t>didalam</a:t>
            </a:r>
            <a:r>
              <a:rPr lang="en-US" sz="1800" dirty="0">
                <a:solidFill>
                  <a:schemeClr val="tx1"/>
                </a:solidFill>
                <a:latin typeface="Arial Narrow" pitchFamily="34" charset="0"/>
              </a:rPr>
              <a:t> SML</a:t>
            </a:r>
          </a:p>
        </p:txBody>
      </p:sp>
      <p:cxnSp>
        <p:nvCxnSpPr>
          <p:cNvPr id="10" name="Straight Arrow Connector 9"/>
          <p:cNvCxnSpPr>
            <a:stCxn id="9" idx="2"/>
          </p:cNvCxnSpPr>
          <p:nvPr/>
        </p:nvCxnSpPr>
        <p:spPr>
          <a:xfrm>
            <a:off x="3215244" y="1154773"/>
            <a:ext cx="0" cy="31578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523931" y="2489401"/>
            <a:ext cx="3382625" cy="52969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latin typeface="Arial Narrow" pitchFamily="34" charset="0"/>
              </a:rPr>
              <a:t>Analisa</a:t>
            </a:r>
            <a:r>
              <a:rPr lang="en-US" sz="1800" dirty="0">
                <a:solidFill>
                  <a:schemeClr val="tx1"/>
                </a:solidFill>
                <a:latin typeface="Arial Narrow" pitchFamily="34" charset="0"/>
              </a:rPr>
              <a:t> </a:t>
            </a:r>
            <a:r>
              <a:rPr lang="en-US" sz="1800" dirty="0" err="1">
                <a:solidFill>
                  <a:schemeClr val="tx1"/>
                </a:solidFill>
                <a:latin typeface="Arial Narrow" pitchFamily="34" charset="0"/>
              </a:rPr>
              <a:t>penyebab</a:t>
            </a:r>
            <a:r>
              <a:rPr lang="en-US" sz="1800" dirty="0">
                <a:solidFill>
                  <a:schemeClr val="tx1"/>
                </a:solidFill>
                <a:latin typeface="Arial Narrow" pitchFamily="34" charset="0"/>
              </a:rPr>
              <a:t> </a:t>
            </a:r>
            <a:r>
              <a:rPr lang="en-US" sz="1800" dirty="0" err="1">
                <a:solidFill>
                  <a:schemeClr val="tx1"/>
                </a:solidFill>
                <a:latin typeface="Arial Narrow" pitchFamily="34" charset="0"/>
              </a:rPr>
              <a:t>ketidaksesuaian</a:t>
            </a:r>
            <a:endParaRPr lang="en-US" sz="1800" dirty="0">
              <a:solidFill>
                <a:schemeClr val="tx1"/>
              </a:solidFill>
              <a:latin typeface="Arial Narrow" pitchFamily="34" charset="0"/>
            </a:endParaRPr>
          </a:p>
        </p:txBody>
      </p:sp>
      <p:sp>
        <p:nvSpPr>
          <p:cNvPr id="17" name="Rectangle 16"/>
          <p:cNvSpPr/>
          <p:nvPr/>
        </p:nvSpPr>
        <p:spPr>
          <a:xfrm>
            <a:off x="1523931" y="3308011"/>
            <a:ext cx="3382625" cy="943508"/>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800" dirty="0" err="1">
                <a:solidFill>
                  <a:srgbClr val="000000"/>
                </a:solidFill>
                <a:latin typeface="Arial Narrow" pitchFamily="34" charset="0"/>
                <a:ea typeface="Tahoma" pitchFamily="34" charset="0"/>
                <a:cs typeface="Tahoma" pitchFamily="34" charset="0"/>
              </a:rPr>
              <a:t>Identifikasi</a:t>
            </a:r>
            <a:r>
              <a:rPr lang="en-US" sz="1800" dirty="0">
                <a:solidFill>
                  <a:srgbClr val="000000"/>
                </a:solidFill>
                <a:latin typeface="Arial Narrow" pitchFamily="34" charset="0"/>
                <a:ea typeface="Tahoma" pitchFamily="34" charset="0"/>
                <a:cs typeface="Tahoma" pitchFamily="34" charset="0"/>
              </a:rPr>
              <a:t> proses </a:t>
            </a:r>
            <a:r>
              <a:rPr lang="en-US" sz="1800" dirty="0" err="1">
                <a:solidFill>
                  <a:srgbClr val="000000"/>
                </a:solidFill>
                <a:latin typeface="Arial Narrow" pitchFamily="34" charset="0"/>
                <a:ea typeface="Tahoma" pitchFamily="34" charset="0"/>
                <a:cs typeface="Tahoma" pitchFamily="34" charset="0"/>
              </a:rPr>
              <a:t>sejenis</a:t>
            </a:r>
            <a:r>
              <a:rPr lang="en-US" sz="1800" dirty="0">
                <a:solidFill>
                  <a:srgbClr val="000000"/>
                </a:solidFill>
                <a:latin typeface="Arial Narrow" pitchFamily="34" charset="0"/>
                <a:ea typeface="Tahoma" pitchFamily="34" charset="0"/>
                <a:cs typeface="Tahoma" pitchFamily="34" charset="0"/>
              </a:rPr>
              <a:t> yang </a:t>
            </a:r>
            <a:r>
              <a:rPr lang="en-US" sz="1800" dirty="0" err="1">
                <a:solidFill>
                  <a:srgbClr val="000000"/>
                </a:solidFill>
                <a:latin typeface="Arial Narrow" pitchFamily="34" charset="0"/>
                <a:ea typeface="Tahoma" pitchFamily="34" charset="0"/>
                <a:cs typeface="Tahoma" pitchFamily="34" charset="0"/>
              </a:rPr>
              <a:t>memungkinkan</a:t>
            </a:r>
            <a:r>
              <a:rPr lang="en-US" sz="1800" dirty="0">
                <a:solidFill>
                  <a:srgbClr val="000000"/>
                </a:solidFill>
                <a:latin typeface="Arial Narrow" pitchFamily="34" charset="0"/>
                <a:ea typeface="Tahoma" pitchFamily="34" charset="0"/>
                <a:cs typeface="Tahoma" pitchFamily="34" charset="0"/>
              </a:rPr>
              <a:t> </a:t>
            </a:r>
            <a:r>
              <a:rPr lang="en-US" sz="1800" dirty="0" err="1">
                <a:solidFill>
                  <a:srgbClr val="000000"/>
                </a:solidFill>
                <a:latin typeface="Arial Narrow" pitchFamily="34" charset="0"/>
                <a:ea typeface="Tahoma" pitchFamily="34" charset="0"/>
                <a:cs typeface="Tahoma" pitchFamily="34" charset="0"/>
              </a:rPr>
              <a:t>terjadi</a:t>
            </a:r>
            <a:r>
              <a:rPr lang="en-US" sz="1800" dirty="0">
                <a:solidFill>
                  <a:srgbClr val="000000"/>
                </a:solidFill>
                <a:latin typeface="Arial Narrow" pitchFamily="34" charset="0"/>
                <a:ea typeface="Tahoma" pitchFamily="34" charset="0"/>
                <a:cs typeface="Tahoma" pitchFamily="34" charset="0"/>
              </a:rPr>
              <a:t> </a:t>
            </a:r>
            <a:r>
              <a:rPr lang="en-US" sz="1800" dirty="0" err="1">
                <a:solidFill>
                  <a:srgbClr val="000000"/>
                </a:solidFill>
                <a:latin typeface="Arial Narrow" pitchFamily="34" charset="0"/>
                <a:ea typeface="Tahoma" pitchFamily="34" charset="0"/>
                <a:cs typeface="Tahoma" pitchFamily="34" charset="0"/>
              </a:rPr>
              <a:t>ketidaksesuaian</a:t>
            </a:r>
            <a:endParaRPr lang="en-US" sz="1800" dirty="0">
              <a:latin typeface="Arial Narrow" pitchFamily="34" charset="0"/>
              <a:ea typeface="Tahoma" pitchFamily="34" charset="0"/>
              <a:cs typeface="Tahoma" pitchFamily="34" charset="0"/>
            </a:endParaRPr>
          </a:p>
        </p:txBody>
      </p:sp>
      <p:sp>
        <p:nvSpPr>
          <p:cNvPr id="18" name="Rectangle 17"/>
          <p:cNvSpPr/>
          <p:nvPr/>
        </p:nvSpPr>
        <p:spPr>
          <a:xfrm>
            <a:off x="1523931" y="4540439"/>
            <a:ext cx="3382625" cy="629093"/>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800" dirty="0" err="1">
                <a:solidFill>
                  <a:srgbClr val="000000"/>
                </a:solidFill>
                <a:latin typeface="Arial Narrow" pitchFamily="34" charset="0"/>
                <a:ea typeface="Tahoma" pitchFamily="34" charset="0"/>
                <a:cs typeface="Tahoma" pitchFamily="34" charset="0"/>
              </a:rPr>
              <a:t>Menetapkan</a:t>
            </a:r>
            <a:r>
              <a:rPr lang="en-US" sz="1800" dirty="0">
                <a:solidFill>
                  <a:srgbClr val="000000"/>
                </a:solidFill>
                <a:latin typeface="Arial Narrow" pitchFamily="34" charset="0"/>
                <a:ea typeface="Tahoma" pitchFamily="34" charset="0"/>
                <a:cs typeface="Tahoma" pitchFamily="34" charset="0"/>
              </a:rPr>
              <a:t> &amp; </a:t>
            </a:r>
            <a:r>
              <a:rPr lang="en-US" sz="1800" dirty="0" err="1">
                <a:solidFill>
                  <a:srgbClr val="000000"/>
                </a:solidFill>
                <a:latin typeface="Arial Narrow" pitchFamily="34" charset="0"/>
                <a:ea typeface="Tahoma" pitchFamily="34" charset="0"/>
                <a:cs typeface="Tahoma" pitchFamily="34" charset="0"/>
              </a:rPr>
              <a:t>melaksanakan</a:t>
            </a:r>
            <a:r>
              <a:rPr lang="en-US" sz="1800" dirty="0">
                <a:solidFill>
                  <a:srgbClr val="000000"/>
                </a:solidFill>
                <a:latin typeface="Arial Narrow" pitchFamily="34" charset="0"/>
                <a:ea typeface="Tahoma" pitchFamily="34" charset="0"/>
                <a:cs typeface="Tahoma" pitchFamily="34" charset="0"/>
              </a:rPr>
              <a:t> </a:t>
            </a:r>
            <a:r>
              <a:rPr lang="en-US" sz="1800" dirty="0" err="1">
                <a:solidFill>
                  <a:srgbClr val="000000"/>
                </a:solidFill>
                <a:latin typeface="Arial Narrow" pitchFamily="34" charset="0"/>
                <a:ea typeface="Tahoma" pitchFamily="34" charset="0"/>
                <a:cs typeface="Tahoma" pitchFamily="34" charset="0"/>
              </a:rPr>
              <a:t>tindakan</a:t>
            </a:r>
            <a:r>
              <a:rPr lang="en-US" sz="1800" dirty="0">
                <a:solidFill>
                  <a:srgbClr val="000000"/>
                </a:solidFill>
                <a:latin typeface="Arial Narrow" pitchFamily="34" charset="0"/>
                <a:ea typeface="Tahoma" pitchFamily="34" charset="0"/>
                <a:cs typeface="Tahoma" pitchFamily="34" charset="0"/>
              </a:rPr>
              <a:t> </a:t>
            </a:r>
            <a:r>
              <a:rPr lang="en-US" sz="1800" dirty="0" err="1">
                <a:solidFill>
                  <a:srgbClr val="000000"/>
                </a:solidFill>
                <a:latin typeface="Arial Narrow" pitchFamily="34" charset="0"/>
                <a:ea typeface="Tahoma" pitchFamily="34" charset="0"/>
                <a:cs typeface="Tahoma" pitchFamily="34" charset="0"/>
              </a:rPr>
              <a:t>korektif</a:t>
            </a:r>
            <a:endParaRPr lang="en-US" sz="1800"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3215244" y="2130534"/>
            <a:ext cx="0" cy="358867"/>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523931" y="1481946"/>
            <a:ext cx="3382625" cy="648588"/>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latin typeface="Arial Narrow" pitchFamily="34" charset="0"/>
              </a:rPr>
              <a:t>Reaksi</a:t>
            </a:r>
            <a:r>
              <a:rPr lang="en-US" sz="1800" dirty="0">
                <a:solidFill>
                  <a:schemeClr val="tx1"/>
                </a:solidFill>
                <a:latin typeface="Arial Narrow" pitchFamily="34" charset="0"/>
              </a:rPr>
              <a:t> </a:t>
            </a:r>
            <a:r>
              <a:rPr lang="en-US" sz="1800" dirty="0" err="1">
                <a:solidFill>
                  <a:schemeClr val="tx1"/>
                </a:solidFill>
                <a:latin typeface="Arial Narrow" pitchFamily="34" charset="0"/>
              </a:rPr>
              <a:t>terhadap</a:t>
            </a:r>
            <a:r>
              <a:rPr lang="en-US" sz="1800" dirty="0">
                <a:solidFill>
                  <a:schemeClr val="tx1"/>
                </a:solidFill>
                <a:latin typeface="Arial Narrow" pitchFamily="34" charset="0"/>
              </a:rPr>
              <a:t> </a:t>
            </a:r>
            <a:r>
              <a:rPr lang="en-US" sz="1800" dirty="0" err="1">
                <a:solidFill>
                  <a:schemeClr val="tx1"/>
                </a:solidFill>
                <a:latin typeface="Arial Narrow" pitchFamily="34" charset="0"/>
              </a:rPr>
              <a:t>dampak</a:t>
            </a:r>
            <a:r>
              <a:rPr lang="en-US" sz="1800" dirty="0">
                <a:solidFill>
                  <a:schemeClr val="tx1"/>
                </a:solidFill>
                <a:latin typeface="Arial Narrow" pitchFamily="34" charset="0"/>
              </a:rPr>
              <a:t> </a:t>
            </a:r>
            <a:r>
              <a:rPr lang="en-US" sz="1800" dirty="0" err="1">
                <a:solidFill>
                  <a:schemeClr val="tx1"/>
                </a:solidFill>
                <a:latin typeface="Arial Narrow" pitchFamily="34" charset="0"/>
              </a:rPr>
              <a:t>ketidaksesuaian</a:t>
            </a:r>
            <a:endParaRPr lang="en-US" sz="1800" dirty="0">
              <a:solidFill>
                <a:schemeClr val="tx1"/>
              </a:solidFill>
              <a:latin typeface="Arial Narrow" pitchFamily="34" charset="0"/>
            </a:endParaRPr>
          </a:p>
        </p:txBody>
      </p:sp>
      <p:cxnSp>
        <p:nvCxnSpPr>
          <p:cNvPr id="21" name="Straight Arrow Connector 20"/>
          <p:cNvCxnSpPr>
            <a:stCxn id="13" idx="2"/>
            <a:endCxn id="17" idx="0"/>
          </p:cNvCxnSpPr>
          <p:nvPr/>
        </p:nvCxnSpPr>
        <p:spPr>
          <a:xfrm>
            <a:off x="3215244" y="3019091"/>
            <a:ext cx="0" cy="28892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2"/>
            <a:endCxn id="18" idx="0"/>
          </p:cNvCxnSpPr>
          <p:nvPr/>
        </p:nvCxnSpPr>
        <p:spPr>
          <a:xfrm>
            <a:off x="3215244" y="4251519"/>
            <a:ext cx="0" cy="28892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366807" y="3237014"/>
            <a:ext cx="3382625" cy="629093"/>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800" dirty="0" err="1">
                <a:solidFill>
                  <a:srgbClr val="000000"/>
                </a:solidFill>
                <a:latin typeface="Arial Narrow" pitchFamily="34" charset="0"/>
                <a:ea typeface="Tahoma" pitchFamily="34" charset="0"/>
                <a:cs typeface="Tahoma" pitchFamily="34" charset="0"/>
              </a:rPr>
              <a:t>Perubahan</a:t>
            </a:r>
            <a:r>
              <a:rPr lang="en-US" sz="1800" dirty="0">
                <a:solidFill>
                  <a:srgbClr val="000000"/>
                </a:solidFill>
                <a:latin typeface="Arial Narrow" pitchFamily="34" charset="0"/>
                <a:ea typeface="Tahoma" pitchFamily="34" charset="0"/>
                <a:cs typeface="Tahoma" pitchFamily="34" charset="0"/>
              </a:rPr>
              <a:t> </a:t>
            </a:r>
            <a:r>
              <a:rPr lang="en-US" sz="1800" dirty="0" err="1">
                <a:solidFill>
                  <a:srgbClr val="000000"/>
                </a:solidFill>
                <a:latin typeface="Arial Narrow" pitchFamily="34" charset="0"/>
                <a:ea typeface="Tahoma" pitchFamily="34" charset="0"/>
                <a:cs typeface="Tahoma" pitchFamily="34" charset="0"/>
              </a:rPr>
              <a:t>terhadap</a:t>
            </a:r>
            <a:r>
              <a:rPr lang="en-US" sz="1800" dirty="0">
                <a:solidFill>
                  <a:srgbClr val="000000"/>
                </a:solidFill>
                <a:latin typeface="Arial Narrow" pitchFamily="34" charset="0"/>
                <a:ea typeface="Tahoma" pitchFamily="34" charset="0"/>
                <a:cs typeface="Tahoma" pitchFamily="34" charset="0"/>
              </a:rPr>
              <a:t> SML (</a:t>
            </a:r>
            <a:r>
              <a:rPr lang="en-US" sz="1800" dirty="0" err="1">
                <a:solidFill>
                  <a:srgbClr val="000000"/>
                </a:solidFill>
                <a:latin typeface="Arial Narrow" pitchFamily="34" charset="0"/>
                <a:ea typeface="Tahoma" pitchFamily="34" charset="0"/>
                <a:cs typeface="Tahoma" pitchFamily="34" charset="0"/>
              </a:rPr>
              <a:t>standarisasi</a:t>
            </a:r>
            <a:r>
              <a:rPr lang="en-US" sz="1800" dirty="0">
                <a:solidFill>
                  <a:srgbClr val="000000"/>
                </a:solidFill>
                <a:latin typeface="Arial Narrow" pitchFamily="34" charset="0"/>
                <a:ea typeface="Tahoma" pitchFamily="34" charset="0"/>
                <a:cs typeface="Tahoma" pitchFamily="34" charset="0"/>
              </a:rPr>
              <a:t>)</a:t>
            </a:r>
            <a:endParaRPr lang="en-US" sz="1800" dirty="0">
              <a:latin typeface="Arial Narrow" pitchFamily="34" charset="0"/>
              <a:ea typeface="Tahoma" pitchFamily="34" charset="0"/>
              <a:cs typeface="Tahoma" pitchFamily="34" charset="0"/>
            </a:endParaRPr>
          </a:p>
        </p:txBody>
      </p:sp>
      <p:sp>
        <p:nvSpPr>
          <p:cNvPr id="28" name="Flowchart: Decision 27"/>
          <p:cNvSpPr/>
          <p:nvPr/>
        </p:nvSpPr>
        <p:spPr>
          <a:xfrm>
            <a:off x="5781675" y="4367404"/>
            <a:ext cx="2552891" cy="974392"/>
          </a:xfrm>
          <a:prstGeom prst="flowChartDecision">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latin typeface="Arial Narrow" pitchFamily="34" charset="0"/>
              </a:rPr>
              <a:t>Efektif</a:t>
            </a:r>
            <a:r>
              <a:rPr lang="en-US" sz="1800" dirty="0">
                <a:solidFill>
                  <a:schemeClr val="tx1"/>
                </a:solidFill>
                <a:latin typeface="Arial Narrow" pitchFamily="34" charset="0"/>
              </a:rPr>
              <a:t> ?</a:t>
            </a:r>
          </a:p>
        </p:txBody>
      </p:sp>
      <p:cxnSp>
        <p:nvCxnSpPr>
          <p:cNvPr id="29" name="Straight Arrow Connector 28"/>
          <p:cNvCxnSpPr>
            <a:stCxn id="18" idx="2"/>
            <a:endCxn id="28" idx="2"/>
          </p:cNvCxnSpPr>
          <p:nvPr/>
        </p:nvCxnSpPr>
        <p:spPr>
          <a:xfrm rot="16200000" flipH="1">
            <a:off x="5050550" y="3334225"/>
            <a:ext cx="172264" cy="3842877"/>
          </a:xfrm>
          <a:prstGeom prst="bentConnector3">
            <a:avLst>
              <a:gd name="adj1" fmla="val 232703"/>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8" idx="0"/>
            <a:endCxn id="27" idx="2"/>
          </p:cNvCxnSpPr>
          <p:nvPr/>
        </p:nvCxnSpPr>
        <p:spPr>
          <a:xfrm flipH="1" flipV="1">
            <a:off x="7058120" y="3866107"/>
            <a:ext cx="1" cy="501297"/>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8" idx="1"/>
            <a:endCxn id="18" idx="3"/>
          </p:cNvCxnSpPr>
          <p:nvPr/>
        </p:nvCxnSpPr>
        <p:spPr>
          <a:xfrm flipH="1">
            <a:off x="4906556" y="4854600"/>
            <a:ext cx="875119" cy="38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366807" y="2167786"/>
            <a:ext cx="3382625" cy="629093"/>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800" dirty="0" err="1">
                <a:solidFill>
                  <a:srgbClr val="000000"/>
                </a:solidFill>
                <a:latin typeface="Arial Narrow" pitchFamily="34" charset="0"/>
                <a:ea typeface="Tahoma" pitchFamily="34" charset="0"/>
                <a:cs typeface="Tahoma" pitchFamily="34" charset="0"/>
              </a:rPr>
              <a:t>Laporkan</a:t>
            </a:r>
            <a:r>
              <a:rPr lang="en-US" sz="1800" dirty="0">
                <a:solidFill>
                  <a:srgbClr val="000000"/>
                </a:solidFill>
                <a:latin typeface="Arial Narrow" pitchFamily="34" charset="0"/>
                <a:ea typeface="Tahoma" pitchFamily="34" charset="0"/>
                <a:cs typeface="Tahoma" pitchFamily="34" charset="0"/>
              </a:rPr>
              <a:t> </a:t>
            </a:r>
            <a:r>
              <a:rPr lang="en-US" sz="1800" dirty="0" err="1">
                <a:solidFill>
                  <a:srgbClr val="000000"/>
                </a:solidFill>
                <a:latin typeface="Arial Narrow" pitchFamily="34" charset="0"/>
                <a:ea typeface="Tahoma" pitchFamily="34" charset="0"/>
                <a:cs typeface="Tahoma" pitchFamily="34" charset="0"/>
              </a:rPr>
              <a:t>ke</a:t>
            </a:r>
            <a:r>
              <a:rPr lang="en-US" sz="1800" dirty="0">
                <a:solidFill>
                  <a:srgbClr val="000000"/>
                </a:solidFill>
                <a:latin typeface="Arial Narrow" pitchFamily="34" charset="0"/>
                <a:ea typeface="Tahoma" pitchFamily="34" charset="0"/>
                <a:cs typeface="Tahoma" pitchFamily="34" charset="0"/>
              </a:rPr>
              <a:t> </a:t>
            </a:r>
            <a:r>
              <a:rPr lang="en-US" sz="1800" dirty="0" err="1">
                <a:solidFill>
                  <a:srgbClr val="000000"/>
                </a:solidFill>
                <a:latin typeface="Arial Narrow" pitchFamily="34" charset="0"/>
                <a:ea typeface="Tahoma" pitchFamily="34" charset="0"/>
                <a:cs typeface="Tahoma" pitchFamily="34" charset="0"/>
              </a:rPr>
              <a:t>Tinjauan</a:t>
            </a:r>
            <a:r>
              <a:rPr lang="en-US" sz="1800" dirty="0">
                <a:solidFill>
                  <a:srgbClr val="000000"/>
                </a:solidFill>
                <a:latin typeface="Arial Narrow" pitchFamily="34" charset="0"/>
                <a:ea typeface="Tahoma" pitchFamily="34" charset="0"/>
                <a:cs typeface="Tahoma" pitchFamily="34" charset="0"/>
              </a:rPr>
              <a:t> </a:t>
            </a:r>
            <a:r>
              <a:rPr lang="en-US" sz="1800" dirty="0" err="1">
                <a:solidFill>
                  <a:srgbClr val="000000"/>
                </a:solidFill>
                <a:latin typeface="Arial Narrow" pitchFamily="34" charset="0"/>
                <a:ea typeface="Tahoma" pitchFamily="34" charset="0"/>
                <a:cs typeface="Tahoma" pitchFamily="34" charset="0"/>
              </a:rPr>
              <a:t>Manajemen</a:t>
            </a:r>
            <a:endParaRPr lang="en-US" sz="1800" dirty="0">
              <a:latin typeface="Arial Narrow" pitchFamily="34" charset="0"/>
              <a:ea typeface="Tahoma" pitchFamily="34" charset="0"/>
              <a:cs typeface="Tahoma" pitchFamily="34" charset="0"/>
            </a:endParaRPr>
          </a:p>
        </p:txBody>
      </p:sp>
      <p:cxnSp>
        <p:nvCxnSpPr>
          <p:cNvPr id="63" name="Straight Arrow Connector 62"/>
          <p:cNvCxnSpPr>
            <a:stCxn id="27" idx="0"/>
            <a:endCxn id="62" idx="2"/>
          </p:cNvCxnSpPr>
          <p:nvPr/>
        </p:nvCxnSpPr>
        <p:spPr>
          <a:xfrm flipV="1">
            <a:off x="7058120" y="2796879"/>
            <a:ext cx="0" cy="44013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62599" y="5836038"/>
            <a:ext cx="5719076" cy="908268"/>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Arial Narrow" pitchFamily="34" charset="0"/>
              </a:rPr>
              <a:t>Organisasi</a:t>
            </a:r>
            <a:r>
              <a:rPr lang="en-US" sz="1600" dirty="0">
                <a:solidFill>
                  <a:schemeClr val="tx1"/>
                </a:solidFill>
                <a:latin typeface="Arial Narrow" pitchFamily="34" charset="0"/>
              </a:rPr>
              <a:t> </a:t>
            </a:r>
            <a:r>
              <a:rPr lang="en-US" sz="1600" dirty="0" err="1">
                <a:solidFill>
                  <a:schemeClr val="tx1"/>
                </a:solidFill>
                <a:latin typeface="Arial Narrow" pitchFamily="34" charset="0"/>
              </a:rPr>
              <a:t>harus</a:t>
            </a:r>
            <a:r>
              <a:rPr lang="en-US" sz="1600" dirty="0">
                <a:solidFill>
                  <a:schemeClr val="tx1"/>
                </a:solidFill>
                <a:latin typeface="Arial Narrow" pitchFamily="34" charset="0"/>
              </a:rPr>
              <a:t> </a:t>
            </a:r>
            <a:r>
              <a:rPr lang="en-US" sz="1600" dirty="0" err="1">
                <a:solidFill>
                  <a:schemeClr val="tx1"/>
                </a:solidFill>
                <a:latin typeface="Arial Narrow" pitchFamily="34" charset="0"/>
              </a:rPr>
              <a:t>menyimpan</a:t>
            </a:r>
            <a:r>
              <a:rPr lang="en-US" sz="1600" dirty="0">
                <a:solidFill>
                  <a:schemeClr val="tx1"/>
                </a:solidFill>
                <a:latin typeface="Arial Narrow" pitchFamily="34" charset="0"/>
              </a:rPr>
              <a:t> </a:t>
            </a:r>
            <a:r>
              <a:rPr lang="en-US" sz="1600" dirty="0" err="1">
                <a:solidFill>
                  <a:schemeClr val="tx1"/>
                </a:solidFill>
                <a:latin typeface="Arial Narrow" pitchFamily="34" charset="0"/>
              </a:rPr>
              <a:t>informasi</a:t>
            </a:r>
            <a:r>
              <a:rPr lang="en-US" sz="1600" dirty="0">
                <a:solidFill>
                  <a:schemeClr val="tx1"/>
                </a:solidFill>
                <a:latin typeface="Arial Narrow" pitchFamily="34" charset="0"/>
              </a:rPr>
              <a:t> </a:t>
            </a:r>
            <a:r>
              <a:rPr lang="en-US" sz="1600" dirty="0" err="1">
                <a:solidFill>
                  <a:schemeClr val="tx1"/>
                </a:solidFill>
                <a:latin typeface="Arial Narrow" pitchFamily="34" charset="0"/>
              </a:rPr>
              <a:t>terdokumentasi</a:t>
            </a:r>
            <a:r>
              <a:rPr lang="en-US" sz="1600" dirty="0">
                <a:solidFill>
                  <a:schemeClr val="tx1"/>
                </a:solidFill>
                <a:latin typeface="Arial Narrow" pitchFamily="34" charset="0"/>
              </a:rPr>
              <a:t> </a:t>
            </a:r>
            <a:r>
              <a:rPr lang="en-US" sz="1600" dirty="0" err="1">
                <a:solidFill>
                  <a:schemeClr val="tx1"/>
                </a:solidFill>
                <a:latin typeface="Arial Narrow" pitchFamily="34" charset="0"/>
              </a:rPr>
              <a:t>sebagai</a:t>
            </a:r>
            <a:r>
              <a:rPr lang="en-US" sz="1600" dirty="0">
                <a:solidFill>
                  <a:schemeClr val="tx1"/>
                </a:solidFill>
                <a:latin typeface="Arial Narrow" pitchFamily="34" charset="0"/>
              </a:rPr>
              <a:t> </a:t>
            </a:r>
            <a:r>
              <a:rPr lang="en-US" sz="1600" dirty="0" err="1">
                <a:solidFill>
                  <a:schemeClr val="tx1"/>
                </a:solidFill>
                <a:latin typeface="Arial Narrow" pitchFamily="34" charset="0"/>
              </a:rPr>
              <a:t>bukti</a:t>
            </a:r>
            <a:r>
              <a:rPr lang="en-US" sz="1600" dirty="0">
                <a:solidFill>
                  <a:schemeClr val="tx1"/>
                </a:solidFill>
                <a:latin typeface="Arial Narrow" pitchFamily="34" charset="0"/>
              </a:rPr>
              <a:t> </a:t>
            </a:r>
            <a:r>
              <a:rPr lang="en-US" sz="1600" dirty="0" err="1">
                <a:solidFill>
                  <a:schemeClr val="tx1"/>
                </a:solidFill>
                <a:latin typeface="Arial Narrow" pitchFamily="34" charset="0"/>
              </a:rPr>
              <a:t>dari</a:t>
            </a:r>
            <a:r>
              <a:rPr lang="en-US" sz="1600" dirty="0">
                <a:solidFill>
                  <a:schemeClr val="tx1"/>
                </a:solidFill>
                <a:latin typeface="Arial Narrow" pitchFamily="34" charset="0"/>
              </a:rPr>
              <a:t>:</a:t>
            </a:r>
          </a:p>
          <a:p>
            <a:pPr marL="285750" indent="-285750">
              <a:buFont typeface="Arial" panose="020B0604020202020204" pitchFamily="34" charset="0"/>
              <a:buChar char="•"/>
            </a:pPr>
            <a:r>
              <a:rPr lang="en-US" sz="1600" dirty="0" err="1">
                <a:solidFill>
                  <a:schemeClr val="tx1"/>
                </a:solidFill>
                <a:latin typeface="Arial Narrow" pitchFamily="34" charset="0"/>
              </a:rPr>
              <a:t>sifat</a:t>
            </a:r>
            <a:r>
              <a:rPr lang="en-US" sz="1600" dirty="0">
                <a:solidFill>
                  <a:schemeClr val="tx1"/>
                </a:solidFill>
                <a:latin typeface="Arial Narrow" pitchFamily="34" charset="0"/>
              </a:rPr>
              <a:t> </a:t>
            </a:r>
            <a:r>
              <a:rPr lang="en-US" sz="1600" dirty="0" err="1">
                <a:solidFill>
                  <a:schemeClr val="tx1"/>
                </a:solidFill>
                <a:latin typeface="Arial Narrow" pitchFamily="34" charset="0"/>
              </a:rPr>
              <a:t>ketidaksesuaian</a:t>
            </a:r>
            <a:r>
              <a:rPr lang="en-US" sz="1600" dirty="0">
                <a:solidFill>
                  <a:schemeClr val="tx1"/>
                </a:solidFill>
                <a:latin typeface="Arial Narrow" pitchFamily="34" charset="0"/>
              </a:rPr>
              <a:t> </a:t>
            </a:r>
            <a:r>
              <a:rPr lang="en-US" sz="1600" dirty="0" err="1">
                <a:solidFill>
                  <a:schemeClr val="tx1"/>
                </a:solidFill>
                <a:latin typeface="Arial Narrow" pitchFamily="34" charset="0"/>
              </a:rPr>
              <a:t>dan</a:t>
            </a:r>
            <a:r>
              <a:rPr lang="en-US" sz="1600" dirty="0">
                <a:solidFill>
                  <a:schemeClr val="tx1"/>
                </a:solidFill>
                <a:latin typeface="Arial Narrow" pitchFamily="34" charset="0"/>
              </a:rPr>
              <a:t> </a:t>
            </a:r>
            <a:r>
              <a:rPr lang="en-US" sz="1600" dirty="0" err="1">
                <a:solidFill>
                  <a:schemeClr val="tx1"/>
                </a:solidFill>
                <a:latin typeface="Arial Narrow" pitchFamily="34" charset="0"/>
              </a:rPr>
              <a:t>setiap</a:t>
            </a:r>
            <a:r>
              <a:rPr lang="en-US" sz="1600" dirty="0">
                <a:solidFill>
                  <a:schemeClr val="tx1"/>
                </a:solidFill>
                <a:latin typeface="Arial Narrow" pitchFamily="34" charset="0"/>
              </a:rPr>
              <a:t> </a:t>
            </a:r>
            <a:r>
              <a:rPr lang="en-US" sz="1600" dirty="0" err="1">
                <a:solidFill>
                  <a:schemeClr val="tx1"/>
                </a:solidFill>
                <a:latin typeface="Arial Narrow" pitchFamily="34" charset="0"/>
              </a:rPr>
              <a:t>tindakan</a:t>
            </a:r>
            <a:r>
              <a:rPr lang="en-US" sz="1600" dirty="0">
                <a:solidFill>
                  <a:schemeClr val="tx1"/>
                </a:solidFill>
                <a:latin typeface="Arial Narrow" pitchFamily="34" charset="0"/>
              </a:rPr>
              <a:t> yang </a:t>
            </a:r>
            <a:r>
              <a:rPr lang="en-US" sz="1600" dirty="0" err="1">
                <a:solidFill>
                  <a:schemeClr val="tx1"/>
                </a:solidFill>
                <a:latin typeface="Arial Narrow" pitchFamily="34" charset="0"/>
              </a:rPr>
              <a:t>dilakukan</a:t>
            </a:r>
            <a:r>
              <a:rPr lang="en-US" sz="1600" dirty="0">
                <a:solidFill>
                  <a:schemeClr val="tx1"/>
                </a:solidFill>
                <a:latin typeface="Arial Narrow" pitchFamily="34" charset="0"/>
              </a:rPr>
              <a:t> </a:t>
            </a:r>
            <a:r>
              <a:rPr lang="en-US" sz="1600" dirty="0" err="1">
                <a:solidFill>
                  <a:schemeClr val="tx1"/>
                </a:solidFill>
                <a:latin typeface="Arial Narrow" pitchFamily="34" charset="0"/>
              </a:rPr>
              <a:t>berikutnya</a:t>
            </a:r>
            <a:r>
              <a:rPr lang="en-US" sz="1600" dirty="0">
                <a:solidFill>
                  <a:schemeClr val="tx1"/>
                </a:solidFill>
                <a:latin typeface="Arial Narrow" pitchFamily="34" charset="0"/>
              </a:rPr>
              <a:t>;</a:t>
            </a:r>
          </a:p>
          <a:p>
            <a:pPr marL="285750" indent="-285750">
              <a:buFont typeface="Arial" panose="020B0604020202020204" pitchFamily="34" charset="0"/>
              <a:buChar char="•"/>
            </a:pPr>
            <a:r>
              <a:rPr lang="en-US" sz="1600" dirty="0" err="1">
                <a:solidFill>
                  <a:schemeClr val="tx1"/>
                </a:solidFill>
                <a:latin typeface="Arial Narrow" pitchFamily="34" charset="0"/>
              </a:rPr>
              <a:t>hasil</a:t>
            </a:r>
            <a:r>
              <a:rPr lang="en-US" sz="1600" dirty="0">
                <a:solidFill>
                  <a:schemeClr val="tx1"/>
                </a:solidFill>
                <a:latin typeface="Arial Narrow" pitchFamily="34" charset="0"/>
              </a:rPr>
              <a:t> </a:t>
            </a:r>
            <a:r>
              <a:rPr lang="en-US" sz="1600" dirty="0" err="1">
                <a:solidFill>
                  <a:schemeClr val="tx1"/>
                </a:solidFill>
                <a:latin typeface="Arial Narrow" pitchFamily="34" charset="0"/>
              </a:rPr>
              <a:t>dari</a:t>
            </a:r>
            <a:r>
              <a:rPr lang="en-US" sz="1600" dirty="0">
                <a:solidFill>
                  <a:schemeClr val="tx1"/>
                </a:solidFill>
                <a:latin typeface="Arial Narrow" pitchFamily="34" charset="0"/>
              </a:rPr>
              <a:t> </a:t>
            </a:r>
            <a:r>
              <a:rPr lang="en-US" sz="1600" dirty="0" err="1">
                <a:solidFill>
                  <a:schemeClr val="tx1"/>
                </a:solidFill>
                <a:latin typeface="Arial Narrow" pitchFamily="34" charset="0"/>
              </a:rPr>
              <a:t>setiap</a:t>
            </a:r>
            <a:r>
              <a:rPr lang="en-US" sz="1600" dirty="0">
                <a:solidFill>
                  <a:schemeClr val="tx1"/>
                </a:solidFill>
                <a:latin typeface="Arial Narrow" pitchFamily="34" charset="0"/>
              </a:rPr>
              <a:t> </a:t>
            </a:r>
            <a:r>
              <a:rPr lang="en-US" sz="1600" dirty="0" err="1">
                <a:solidFill>
                  <a:schemeClr val="tx1"/>
                </a:solidFill>
                <a:latin typeface="Arial Narrow" pitchFamily="34" charset="0"/>
              </a:rPr>
              <a:t>tindakan</a:t>
            </a:r>
            <a:r>
              <a:rPr lang="en-US" sz="1600" dirty="0">
                <a:solidFill>
                  <a:schemeClr val="tx1"/>
                </a:solidFill>
                <a:latin typeface="Arial Narrow" pitchFamily="34" charset="0"/>
              </a:rPr>
              <a:t> </a:t>
            </a:r>
            <a:r>
              <a:rPr lang="en-US" sz="1600" dirty="0" err="1">
                <a:solidFill>
                  <a:schemeClr val="tx1"/>
                </a:solidFill>
                <a:latin typeface="Arial Narrow" pitchFamily="34" charset="0"/>
              </a:rPr>
              <a:t>korektif</a:t>
            </a:r>
            <a:r>
              <a:rPr lang="en-US" sz="1600" dirty="0">
                <a:solidFill>
                  <a:schemeClr val="tx1"/>
                </a:solidFill>
                <a:latin typeface="Arial Narrow" pitchFamily="34" charset="0"/>
              </a:rPr>
              <a:t>..</a:t>
            </a:r>
          </a:p>
        </p:txBody>
      </p:sp>
      <p:pic>
        <p:nvPicPr>
          <p:cNvPr id="68"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r="50326"/>
          <a:stretch/>
        </p:blipFill>
        <p:spPr>
          <a:xfrm>
            <a:off x="6510278" y="4050534"/>
            <a:ext cx="317715" cy="316870"/>
          </a:xfrm>
          <a:prstGeom prst="rect">
            <a:avLst/>
          </a:prstGeom>
        </p:spPr>
      </p:pic>
      <p:pic>
        <p:nvPicPr>
          <p:cNvPr id="69" name="Picture 68"/>
          <p:cNvPicPr>
            <a:picLocks noChangeAspect="1"/>
          </p:cNvPicPr>
          <p:nvPr/>
        </p:nvPicPr>
        <p:blipFill rotWithShape="1">
          <a:blip r:embed="rId4" cstate="print">
            <a:extLst>
              <a:ext uri="{28A0092B-C50C-407E-A947-70E740481C1C}">
                <a14:useLocalDpi xmlns:a14="http://schemas.microsoft.com/office/drawing/2010/main" val="0"/>
              </a:ext>
            </a:extLst>
          </a:blip>
          <a:srcRect l="50344"/>
          <a:stretch/>
        </p:blipFill>
        <p:spPr>
          <a:xfrm>
            <a:off x="5459169" y="4442726"/>
            <a:ext cx="322506" cy="321767"/>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60</a:t>
            </a:fld>
            <a:endParaRPr lang="en-US"/>
          </a:p>
        </p:txBody>
      </p:sp>
    </p:spTree>
    <p:extLst>
      <p:ext uri="{BB962C8B-B14F-4D97-AF65-F5344CB8AC3E}">
        <p14:creationId xmlns:p14="http://schemas.microsoft.com/office/powerpoint/2010/main" val="2746020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
            <a:ext cx="4600575" cy="415221"/>
          </a:xfrm>
          <a:prstGeom prst="rect">
            <a:avLst/>
          </a:prstGeom>
          <a:solidFill>
            <a:srgbClr val="FF0000"/>
          </a:solidFill>
          <a:ln>
            <a:solidFill>
              <a:srgbClr val="FF0000"/>
            </a:solidFill>
          </a:ln>
        </p:spPr>
        <p:style>
          <a:lnRef idx="0">
            <a:schemeClr val="accent5"/>
          </a:lnRef>
          <a:fillRef idx="3">
            <a:schemeClr val="accent5"/>
          </a:fillRef>
          <a:effectRef idx="3">
            <a:schemeClr val="accent5"/>
          </a:effectRef>
          <a:fontRef idx="minor">
            <a:schemeClr val="lt1"/>
          </a:fontRef>
        </p:style>
        <p:txBody>
          <a:bodyPr rtlCol="0" anchor="ctr"/>
          <a:lstStyle/>
          <a:p>
            <a:pPr indent="225425"/>
            <a:r>
              <a:rPr lang="en-US" sz="2000" b="1" dirty="0">
                <a:solidFill>
                  <a:schemeClr val="bg1"/>
                </a:solidFill>
                <a:latin typeface="Arial Narrow" pitchFamily="34" charset="0"/>
              </a:rPr>
              <a:t>10.3 </a:t>
            </a:r>
            <a:r>
              <a:rPr lang="en-US" sz="2000" b="1" dirty="0" err="1">
                <a:solidFill>
                  <a:schemeClr val="bg1"/>
                </a:solidFill>
                <a:latin typeface="Arial Narrow" pitchFamily="34" charset="0"/>
              </a:rPr>
              <a:t>Perbaikan</a:t>
            </a:r>
            <a:r>
              <a:rPr lang="en-US" sz="2000" b="1" dirty="0">
                <a:solidFill>
                  <a:schemeClr val="bg1"/>
                </a:solidFill>
                <a:latin typeface="Arial Narrow" pitchFamily="34" charset="0"/>
              </a:rPr>
              <a:t> </a:t>
            </a:r>
            <a:r>
              <a:rPr lang="en-US" sz="2000" b="1" dirty="0" err="1">
                <a:solidFill>
                  <a:schemeClr val="bg1"/>
                </a:solidFill>
                <a:latin typeface="Arial Narrow" pitchFamily="34" charset="0"/>
              </a:rPr>
              <a:t>Berkelanjutan</a:t>
            </a:r>
            <a:endParaRPr lang="en-US" sz="2000" b="1" dirty="0">
              <a:solidFill>
                <a:schemeClr val="bg1"/>
              </a:solidFill>
              <a:latin typeface="Arial Narrow" pitchFamily="34" charset="0"/>
            </a:endParaRPr>
          </a:p>
        </p:txBody>
      </p:sp>
      <p:sp>
        <p:nvSpPr>
          <p:cNvPr id="12" name="Half Frame 11"/>
          <p:cNvSpPr/>
          <p:nvPr/>
        </p:nvSpPr>
        <p:spPr>
          <a:xfrm rot="7845393">
            <a:off x="8944482" y="57777"/>
            <a:ext cx="295610" cy="312156"/>
          </a:xfrm>
          <a:prstGeom prst="half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lf Frame 13"/>
          <p:cNvSpPr/>
          <p:nvPr/>
        </p:nvSpPr>
        <p:spPr>
          <a:xfrm rot="7845393">
            <a:off x="9126862" y="54340"/>
            <a:ext cx="295610" cy="312156"/>
          </a:xfrm>
          <a:prstGeom prst="half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lf Frame 14"/>
          <p:cNvSpPr/>
          <p:nvPr/>
        </p:nvSpPr>
        <p:spPr>
          <a:xfrm rot="7845393">
            <a:off x="9309242" y="50903"/>
            <a:ext cx="295610" cy="312156"/>
          </a:xfrm>
          <a:prstGeom prst="half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p:cNvCxnSpPr/>
          <p:nvPr/>
        </p:nvCxnSpPr>
        <p:spPr>
          <a:xfrm>
            <a:off x="4819650" y="209862"/>
            <a:ext cx="4162845"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sp>
        <p:nvSpPr>
          <p:cNvPr id="30" name="Rectangle 29"/>
          <p:cNvSpPr/>
          <p:nvPr/>
        </p:nvSpPr>
        <p:spPr>
          <a:xfrm>
            <a:off x="268818" y="643985"/>
            <a:ext cx="9038191" cy="707886"/>
          </a:xfrm>
          <a:prstGeom prst="rect">
            <a:avLst/>
          </a:prstGeom>
          <a:ln w="19050">
            <a:solidFill>
              <a:srgbClr val="FFC000"/>
            </a:solidFill>
            <a:prstDash val="dash"/>
          </a:ln>
        </p:spPr>
        <p:txBody>
          <a:bodyPr wrap="square">
            <a:spAutoFit/>
          </a:bodyPr>
          <a:lstStyle/>
          <a:p>
            <a:r>
              <a:rPr lang="en-US" sz="2000" dirty="0" err="1">
                <a:latin typeface="Arial Narrow" pitchFamily="34" charset="0"/>
              </a:rPr>
              <a:t>Organisasi</a:t>
            </a:r>
            <a:r>
              <a:rPr lang="en-US" sz="2000" dirty="0">
                <a:latin typeface="Arial Narrow" pitchFamily="34" charset="0"/>
              </a:rPr>
              <a:t> </a:t>
            </a:r>
            <a:r>
              <a:rPr lang="en-US" sz="2000" dirty="0" err="1">
                <a:latin typeface="Arial Narrow" pitchFamily="34" charset="0"/>
              </a:rPr>
              <a:t>harus</a:t>
            </a:r>
            <a:r>
              <a:rPr lang="en-US" sz="2000" dirty="0">
                <a:latin typeface="Arial Narrow" pitchFamily="34" charset="0"/>
              </a:rPr>
              <a:t> </a:t>
            </a:r>
            <a:r>
              <a:rPr lang="en-US" sz="2000" dirty="0" err="1">
                <a:latin typeface="Arial Narrow" pitchFamily="34" charset="0"/>
              </a:rPr>
              <a:t>memperbaiki</a:t>
            </a:r>
            <a:r>
              <a:rPr lang="en-US" sz="2000" dirty="0">
                <a:latin typeface="Arial Narrow" pitchFamily="34" charset="0"/>
              </a:rPr>
              <a:t> </a:t>
            </a:r>
            <a:r>
              <a:rPr lang="en-US" sz="2000" dirty="0" err="1">
                <a:latin typeface="Arial Narrow" pitchFamily="34" charset="0"/>
              </a:rPr>
              <a:t>secara</a:t>
            </a:r>
            <a:r>
              <a:rPr lang="en-US" sz="2000" dirty="0">
                <a:latin typeface="Arial Narrow" pitchFamily="34" charset="0"/>
              </a:rPr>
              <a:t> </a:t>
            </a:r>
            <a:r>
              <a:rPr lang="en-US" sz="2000" dirty="0" err="1">
                <a:latin typeface="Arial Narrow" pitchFamily="34" charset="0"/>
              </a:rPr>
              <a:t>berkelanjutan</a:t>
            </a:r>
            <a:r>
              <a:rPr lang="en-US" sz="2000" dirty="0">
                <a:latin typeface="Arial Narrow" pitchFamily="34" charset="0"/>
              </a:rPr>
              <a:t> </a:t>
            </a:r>
            <a:r>
              <a:rPr lang="en-US" sz="2000" dirty="0" err="1">
                <a:latin typeface="Arial Narrow" pitchFamily="34" charset="0"/>
              </a:rPr>
              <a:t>kesesuaian</a:t>
            </a:r>
            <a:r>
              <a:rPr lang="en-US" sz="2000" dirty="0">
                <a:latin typeface="Arial Narrow" pitchFamily="34" charset="0"/>
              </a:rPr>
              <a:t>, </a:t>
            </a:r>
            <a:r>
              <a:rPr lang="en-US" sz="2000" dirty="0" err="1">
                <a:latin typeface="Arial Narrow" pitchFamily="34" charset="0"/>
              </a:rPr>
              <a:t>kecukupan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keefektifan</a:t>
            </a:r>
            <a:r>
              <a:rPr lang="en-US" sz="2000" dirty="0">
                <a:latin typeface="Arial Narrow" pitchFamily="34" charset="0"/>
              </a:rPr>
              <a:t> </a:t>
            </a:r>
            <a:r>
              <a:rPr lang="en-US" sz="2000" dirty="0" err="1">
                <a:latin typeface="Arial Narrow" pitchFamily="34" charset="0"/>
              </a:rPr>
              <a:t>dari</a:t>
            </a:r>
            <a:r>
              <a:rPr lang="en-US" sz="2000" dirty="0">
                <a:latin typeface="Arial Narrow" pitchFamily="34" charset="0"/>
              </a:rPr>
              <a:t> </a:t>
            </a:r>
            <a:r>
              <a:rPr lang="en-US" sz="2000" dirty="0" err="1">
                <a:latin typeface="Arial Narrow" pitchFamily="34" charset="0"/>
              </a:rPr>
              <a:t>sistem</a:t>
            </a:r>
            <a:r>
              <a:rPr lang="en-US" sz="2000" dirty="0">
                <a:latin typeface="Arial Narrow" pitchFamily="34" charset="0"/>
              </a:rPr>
              <a:t> </a:t>
            </a:r>
            <a:r>
              <a:rPr lang="en-US" sz="2000" dirty="0" err="1">
                <a:latin typeface="Arial Narrow" pitchFamily="34" charset="0"/>
              </a:rPr>
              <a:t>manajemen</a:t>
            </a:r>
            <a:r>
              <a:rPr lang="en-US" sz="2000" dirty="0">
                <a:latin typeface="Arial Narrow" pitchFamily="34" charset="0"/>
              </a:rPr>
              <a:t> </a:t>
            </a:r>
            <a:r>
              <a:rPr lang="en-US" sz="2000" dirty="0" err="1">
                <a:latin typeface="Arial Narrow" pitchFamily="34" charset="0"/>
              </a:rPr>
              <a:t>lingkungan</a:t>
            </a:r>
            <a:r>
              <a:rPr lang="en-US" sz="2000" dirty="0">
                <a:latin typeface="Arial Narrow" pitchFamily="34" charset="0"/>
              </a:rPr>
              <a:t> </a:t>
            </a:r>
            <a:r>
              <a:rPr lang="en-US" sz="2000" dirty="0" err="1">
                <a:latin typeface="Arial Narrow" pitchFamily="34" charset="0"/>
              </a:rPr>
              <a:t>untuk</a:t>
            </a:r>
            <a:r>
              <a:rPr lang="en-US" sz="2000" dirty="0">
                <a:latin typeface="Arial Narrow" pitchFamily="34" charset="0"/>
              </a:rPr>
              <a:t> </a:t>
            </a:r>
            <a:r>
              <a:rPr lang="en-US" sz="2000" dirty="0" err="1">
                <a:latin typeface="Arial Narrow" pitchFamily="34" charset="0"/>
              </a:rPr>
              <a:t>meningkatkan</a:t>
            </a:r>
            <a:r>
              <a:rPr lang="en-US" sz="2000" dirty="0">
                <a:latin typeface="Arial Narrow" pitchFamily="34" charset="0"/>
              </a:rPr>
              <a:t> </a:t>
            </a:r>
            <a:r>
              <a:rPr lang="en-US" sz="2000" dirty="0" err="1">
                <a:latin typeface="Arial Narrow" pitchFamily="34" charset="0"/>
              </a:rPr>
              <a:t>kinerja</a:t>
            </a:r>
            <a:r>
              <a:rPr lang="en-US" sz="2000" dirty="0">
                <a:latin typeface="Arial Narrow" pitchFamily="34" charset="0"/>
              </a:rPr>
              <a:t> </a:t>
            </a:r>
            <a:r>
              <a:rPr lang="en-US" sz="2000" dirty="0" err="1">
                <a:latin typeface="Arial Narrow" pitchFamily="34" charset="0"/>
              </a:rPr>
              <a:t>lingkungan</a:t>
            </a:r>
            <a:r>
              <a:rPr lang="en-US" sz="2000" dirty="0">
                <a:latin typeface="Arial Narrow" pitchFamily="34" charset="0"/>
              </a:rPr>
              <a:t>.</a:t>
            </a:r>
          </a:p>
        </p:txBody>
      </p:sp>
      <p:graphicFrame>
        <p:nvGraphicFramePr>
          <p:cNvPr id="2" name="Diagram 1"/>
          <p:cNvGraphicFramePr/>
          <p:nvPr>
            <p:extLst>
              <p:ext uri="{D42A27DB-BD31-4B8C-83A1-F6EECF244321}">
                <p14:modId xmlns:p14="http://schemas.microsoft.com/office/powerpoint/2010/main" val="3543313762"/>
              </p:ext>
            </p:extLst>
          </p:nvPr>
        </p:nvGraphicFramePr>
        <p:xfrm>
          <a:off x="-436480" y="1490719"/>
          <a:ext cx="7513555" cy="3824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124304406"/>
              </p:ext>
            </p:extLst>
          </p:nvPr>
        </p:nvGraphicFramePr>
        <p:xfrm>
          <a:off x="4600574" y="4059517"/>
          <a:ext cx="5224737" cy="2704270"/>
        </p:xfrm>
        <a:graphic>
          <a:graphicData uri="http://schemas.openxmlformats.org/drawingml/2006/table">
            <a:tbl>
              <a:tblPr firstRow="1" bandRow="1">
                <a:tableStyleId>{5C22544A-7EE6-4342-B048-85BDC9FD1C3A}</a:tableStyleId>
              </a:tblPr>
              <a:tblGrid>
                <a:gridCol w="1696343">
                  <a:extLst>
                    <a:ext uri="{9D8B030D-6E8A-4147-A177-3AD203B41FA5}">
                      <a16:colId xmlns:a16="http://schemas.microsoft.com/office/drawing/2014/main" val="20000"/>
                    </a:ext>
                  </a:extLst>
                </a:gridCol>
                <a:gridCol w="3528394">
                  <a:extLst>
                    <a:ext uri="{9D8B030D-6E8A-4147-A177-3AD203B41FA5}">
                      <a16:colId xmlns:a16="http://schemas.microsoft.com/office/drawing/2014/main" val="20001"/>
                    </a:ext>
                  </a:extLst>
                </a:gridCol>
              </a:tblGrid>
              <a:tr h="674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1" u="sng" dirty="0" err="1">
                          <a:solidFill>
                            <a:srgbClr val="000000"/>
                          </a:solidFill>
                          <a:latin typeface="+mj-lt"/>
                        </a:rPr>
                        <a:t>Inovation</a:t>
                      </a:r>
                      <a:endParaRPr lang="en-US" sz="1300" b="1" u="sng" dirty="0">
                        <a:solidFill>
                          <a:srgbClr val="000000"/>
                        </a:solidFill>
                        <a:latin typeface="+mj-lt"/>
                      </a:endParaRPr>
                    </a:p>
                  </a:txBody>
                  <a:tcPr anchor="ctr">
                    <a:solidFill>
                      <a:schemeClr val="accent1">
                        <a:lumMod val="40000"/>
                        <a:lumOff val="60000"/>
                        <a:alpha val="29000"/>
                      </a:schemeClr>
                    </a:solidFill>
                  </a:tcPr>
                </a:tc>
                <a:tc>
                  <a:txBody>
                    <a:bodyPr/>
                    <a:lstStyle/>
                    <a:p>
                      <a:pPr marL="115888" indent="-115888" eaLnBrk="0" hangingPunct="0">
                        <a:buFontTx/>
                        <a:buChar char="•"/>
                      </a:pPr>
                      <a:r>
                        <a:rPr lang="en-US" sz="1300" b="0" dirty="0" err="1">
                          <a:solidFill>
                            <a:srgbClr val="000000"/>
                          </a:solidFill>
                          <a:latin typeface="+mj-lt"/>
                        </a:rPr>
                        <a:t>Membuat</a:t>
                      </a:r>
                      <a:r>
                        <a:rPr lang="en-US" sz="1300" b="0" dirty="0">
                          <a:solidFill>
                            <a:srgbClr val="000000"/>
                          </a:solidFill>
                          <a:latin typeface="+mj-lt"/>
                        </a:rPr>
                        <a:t> </a:t>
                      </a:r>
                      <a:r>
                        <a:rPr lang="en-US" sz="1300" b="0" dirty="0" err="1">
                          <a:solidFill>
                            <a:srgbClr val="000000"/>
                          </a:solidFill>
                          <a:latin typeface="+mj-lt"/>
                        </a:rPr>
                        <a:t>produk</a:t>
                      </a:r>
                      <a:r>
                        <a:rPr lang="en-US" sz="1300" b="0" dirty="0">
                          <a:solidFill>
                            <a:srgbClr val="000000"/>
                          </a:solidFill>
                          <a:latin typeface="+mj-lt"/>
                        </a:rPr>
                        <a:t> yang </a:t>
                      </a:r>
                      <a:r>
                        <a:rPr lang="en-US" sz="1300" b="0" dirty="0" err="1">
                          <a:solidFill>
                            <a:srgbClr val="000000"/>
                          </a:solidFill>
                          <a:latin typeface="+mj-lt"/>
                        </a:rPr>
                        <a:t>lebih</a:t>
                      </a:r>
                      <a:r>
                        <a:rPr lang="en-US" sz="1300" b="0" dirty="0">
                          <a:solidFill>
                            <a:srgbClr val="000000"/>
                          </a:solidFill>
                          <a:latin typeface="+mj-lt"/>
                        </a:rPr>
                        <a:t> </a:t>
                      </a:r>
                      <a:r>
                        <a:rPr lang="en-US" sz="1300" b="0" dirty="0" err="1">
                          <a:solidFill>
                            <a:srgbClr val="000000"/>
                          </a:solidFill>
                          <a:latin typeface="+mj-lt"/>
                        </a:rPr>
                        <a:t>unggul</a:t>
                      </a:r>
                      <a:r>
                        <a:rPr lang="en-US" sz="1300" b="0" dirty="0">
                          <a:solidFill>
                            <a:srgbClr val="000000"/>
                          </a:solidFill>
                          <a:latin typeface="+mj-lt"/>
                        </a:rPr>
                        <a:t> / </a:t>
                      </a:r>
                      <a:r>
                        <a:rPr lang="en-US" sz="1300" b="0" dirty="0" err="1">
                          <a:solidFill>
                            <a:srgbClr val="000000"/>
                          </a:solidFill>
                          <a:latin typeface="+mj-lt"/>
                        </a:rPr>
                        <a:t>lebih</a:t>
                      </a:r>
                      <a:r>
                        <a:rPr lang="en-US" sz="1300" b="0" dirty="0">
                          <a:solidFill>
                            <a:srgbClr val="000000"/>
                          </a:solidFill>
                          <a:latin typeface="+mj-lt"/>
                        </a:rPr>
                        <a:t> </a:t>
                      </a:r>
                      <a:r>
                        <a:rPr lang="en-US" sz="1300" b="0" dirty="0" err="1">
                          <a:solidFill>
                            <a:srgbClr val="000000"/>
                          </a:solidFill>
                          <a:latin typeface="+mj-lt"/>
                        </a:rPr>
                        <a:t>ramah</a:t>
                      </a:r>
                      <a:r>
                        <a:rPr lang="en-US" sz="1300" b="0" dirty="0">
                          <a:solidFill>
                            <a:srgbClr val="000000"/>
                          </a:solidFill>
                          <a:latin typeface="+mj-lt"/>
                        </a:rPr>
                        <a:t> </a:t>
                      </a:r>
                      <a:r>
                        <a:rPr lang="en-US" sz="1300" b="0" dirty="0" err="1">
                          <a:solidFill>
                            <a:srgbClr val="000000"/>
                          </a:solidFill>
                          <a:latin typeface="+mj-lt"/>
                        </a:rPr>
                        <a:t>lingkungan</a:t>
                      </a:r>
                      <a:r>
                        <a:rPr lang="en-US" sz="1300" b="0" dirty="0">
                          <a:solidFill>
                            <a:srgbClr val="000000"/>
                          </a:solidFill>
                          <a:latin typeface="+mj-lt"/>
                        </a:rPr>
                        <a:t> </a:t>
                      </a:r>
                      <a:r>
                        <a:rPr lang="en-US" sz="1300" b="0" dirty="0" err="1">
                          <a:solidFill>
                            <a:srgbClr val="000000"/>
                          </a:solidFill>
                          <a:latin typeface="+mj-lt"/>
                        </a:rPr>
                        <a:t>dari</a:t>
                      </a:r>
                      <a:r>
                        <a:rPr lang="en-US" sz="1300" b="0" dirty="0">
                          <a:solidFill>
                            <a:srgbClr val="000000"/>
                          </a:solidFill>
                          <a:latin typeface="+mj-lt"/>
                        </a:rPr>
                        <a:t> </a:t>
                      </a:r>
                      <a:r>
                        <a:rPr lang="en-US" sz="1300" b="0" dirty="0" err="1">
                          <a:solidFill>
                            <a:srgbClr val="000000"/>
                          </a:solidFill>
                          <a:latin typeface="+mj-lt"/>
                        </a:rPr>
                        <a:t>produk</a:t>
                      </a:r>
                      <a:r>
                        <a:rPr lang="en-US" sz="1300" b="0" dirty="0">
                          <a:solidFill>
                            <a:srgbClr val="000000"/>
                          </a:solidFill>
                          <a:latin typeface="+mj-lt"/>
                        </a:rPr>
                        <a:t> </a:t>
                      </a:r>
                      <a:r>
                        <a:rPr lang="en-US" sz="1300" b="0" dirty="0" err="1">
                          <a:solidFill>
                            <a:srgbClr val="000000"/>
                          </a:solidFill>
                          <a:latin typeface="+mj-lt"/>
                        </a:rPr>
                        <a:t>sebelumnya</a:t>
                      </a:r>
                      <a:r>
                        <a:rPr lang="en-US" sz="1300" b="0" dirty="0">
                          <a:solidFill>
                            <a:srgbClr val="000000"/>
                          </a:solidFill>
                          <a:latin typeface="+mj-lt"/>
                        </a:rPr>
                        <a:t> </a:t>
                      </a:r>
                      <a:r>
                        <a:rPr lang="en-US" sz="1300" b="0" dirty="0" err="1">
                          <a:solidFill>
                            <a:srgbClr val="000000"/>
                          </a:solidFill>
                          <a:latin typeface="+mj-lt"/>
                        </a:rPr>
                        <a:t>atau</a:t>
                      </a:r>
                      <a:r>
                        <a:rPr lang="en-US" sz="1300" b="0" dirty="0">
                          <a:solidFill>
                            <a:srgbClr val="000000"/>
                          </a:solidFill>
                          <a:latin typeface="+mj-lt"/>
                        </a:rPr>
                        <a:t> </a:t>
                      </a:r>
                      <a:r>
                        <a:rPr lang="en-US" sz="1300" b="0" dirty="0" err="1">
                          <a:solidFill>
                            <a:srgbClr val="000000"/>
                          </a:solidFill>
                          <a:latin typeface="+mj-lt"/>
                        </a:rPr>
                        <a:t>lebih</a:t>
                      </a:r>
                      <a:r>
                        <a:rPr lang="en-US" sz="1300" b="0" dirty="0">
                          <a:solidFill>
                            <a:srgbClr val="000000"/>
                          </a:solidFill>
                          <a:latin typeface="+mj-lt"/>
                        </a:rPr>
                        <a:t> </a:t>
                      </a:r>
                      <a:r>
                        <a:rPr lang="en-US" sz="1300" b="0" dirty="0" err="1">
                          <a:solidFill>
                            <a:srgbClr val="000000"/>
                          </a:solidFill>
                          <a:latin typeface="+mj-lt"/>
                        </a:rPr>
                        <a:t>unggul</a:t>
                      </a:r>
                      <a:r>
                        <a:rPr lang="en-US" sz="1300" b="0" dirty="0">
                          <a:solidFill>
                            <a:srgbClr val="000000"/>
                          </a:solidFill>
                          <a:latin typeface="+mj-lt"/>
                        </a:rPr>
                        <a:t> </a:t>
                      </a:r>
                      <a:r>
                        <a:rPr lang="en-US" sz="1300" b="0" dirty="0" err="1">
                          <a:solidFill>
                            <a:srgbClr val="000000"/>
                          </a:solidFill>
                          <a:latin typeface="+mj-lt"/>
                        </a:rPr>
                        <a:t>dari</a:t>
                      </a:r>
                      <a:r>
                        <a:rPr lang="en-US" sz="1300" b="0" dirty="0">
                          <a:solidFill>
                            <a:srgbClr val="000000"/>
                          </a:solidFill>
                          <a:latin typeface="+mj-lt"/>
                        </a:rPr>
                        <a:t> </a:t>
                      </a:r>
                      <a:r>
                        <a:rPr lang="en-US" sz="1300" b="0" dirty="0" err="1">
                          <a:solidFill>
                            <a:srgbClr val="000000"/>
                          </a:solidFill>
                          <a:latin typeface="+mj-lt"/>
                        </a:rPr>
                        <a:t>produk</a:t>
                      </a:r>
                      <a:r>
                        <a:rPr lang="en-US" sz="1300" b="0" dirty="0">
                          <a:solidFill>
                            <a:srgbClr val="000000"/>
                          </a:solidFill>
                          <a:latin typeface="+mj-lt"/>
                        </a:rPr>
                        <a:t> competitor</a:t>
                      </a:r>
                      <a:endParaRPr lang="id-ID" sz="1300" b="0" dirty="0">
                        <a:solidFill>
                          <a:srgbClr val="000000"/>
                        </a:solidFill>
                        <a:latin typeface="+mj-lt"/>
                      </a:endParaRPr>
                    </a:p>
                  </a:txBody>
                  <a:tcPr>
                    <a:solidFill>
                      <a:schemeClr val="accent1">
                        <a:lumMod val="40000"/>
                        <a:lumOff val="60000"/>
                        <a:alpha val="29000"/>
                      </a:schemeClr>
                    </a:solidFill>
                  </a:tcPr>
                </a:tc>
                <a:extLst>
                  <a:ext uri="{0D108BD9-81ED-4DB2-BD59-A6C34878D82A}">
                    <a16:rowId xmlns:a16="http://schemas.microsoft.com/office/drawing/2014/main" val="10000"/>
                  </a:ext>
                </a:extLst>
              </a:tr>
              <a:tr h="5246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1" u="sng" dirty="0">
                          <a:solidFill>
                            <a:srgbClr val="000000"/>
                          </a:solidFill>
                          <a:latin typeface="+mj-lt"/>
                        </a:rPr>
                        <a:t>Continuous improvement</a:t>
                      </a:r>
                    </a:p>
                  </a:txBody>
                  <a:tcPr anchor="ctr">
                    <a:solidFill>
                      <a:schemeClr val="accent1">
                        <a:lumMod val="40000"/>
                        <a:lumOff val="60000"/>
                        <a:alpha val="29000"/>
                      </a:schemeClr>
                    </a:solidFill>
                  </a:tcPr>
                </a:tc>
                <a:tc>
                  <a:txBody>
                    <a:bodyPr/>
                    <a:lstStyle/>
                    <a:p>
                      <a:pPr marL="0" indent="115888" eaLnBrk="0" hangingPunct="0">
                        <a:buFontTx/>
                        <a:buChar char="•"/>
                      </a:pPr>
                      <a:r>
                        <a:rPr lang="en-US" sz="1300" b="0" dirty="0" err="1">
                          <a:solidFill>
                            <a:srgbClr val="000000"/>
                          </a:solidFill>
                          <a:latin typeface="+mj-lt"/>
                        </a:rPr>
                        <a:t>Mencapai</a:t>
                      </a:r>
                      <a:r>
                        <a:rPr lang="en-US" sz="1300" b="0" dirty="0">
                          <a:solidFill>
                            <a:srgbClr val="000000"/>
                          </a:solidFill>
                          <a:latin typeface="+mj-lt"/>
                        </a:rPr>
                        <a:t> </a:t>
                      </a:r>
                      <a:r>
                        <a:rPr lang="en-US" sz="1300" b="0" dirty="0" err="1">
                          <a:solidFill>
                            <a:srgbClr val="000000"/>
                          </a:solidFill>
                          <a:latin typeface="+mj-lt"/>
                        </a:rPr>
                        <a:t>sesuatu</a:t>
                      </a:r>
                      <a:r>
                        <a:rPr lang="en-US" sz="1300" b="0" dirty="0">
                          <a:solidFill>
                            <a:srgbClr val="000000"/>
                          </a:solidFill>
                          <a:latin typeface="+mj-lt"/>
                        </a:rPr>
                        <a:t> yang </a:t>
                      </a:r>
                      <a:r>
                        <a:rPr lang="en-US" sz="1300" b="0" dirty="0" err="1">
                          <a:solidFill>
                            <a:srgbClr val="000000"/>
                          </a:solidFill>
                          <a:latin typeface="+mj-lt"/>
                        </a:rPr>
                        <a:t>lebih</a:t>
                      </a:r>
                      <a:r>
                        <a:rPr lang="en-US" sz="1300" b="0" dirty="0">
                          <a:solidFill>
                            <a:srgbClr val="000000"/>
                          </a:solidFill>
                          <a:latin typeface="+mj-lt"/>
                        </a:rPr>
                        <a:t> </a:t>
                      </a:r>
                      <a:r>
                        <a:rPr lang="en-US" sz="1300" b="0" dirty="0" err="1">
                          <a:solidFill>
                            <a:srgbClr val="000000"/>
                          </a:solidFill>
                          <a:latin typeface="+mj-lt"/>
                        </a:rPr>
                        <a:t>baik</a:t>
                      </a:r>
                      <a:r>
                        <a:rPr lang="en-US" sz="1300" b="0" dirty="0">
                          <a:solidFill>
                            <a:srgbClr val="000000"/>
                          </a:solidFill>
                          <a:latin typeface="+mj-lt"/>
                        </a:rPr>
                        <a:t> </a:t>
                      </a:r>
                      <a:r>
                        <a:rPr lang="en-US" sz="1300" b="0" dirty="0" err="1">
                          <a:solidFill>
                            <a:srgbClr val="000000"/>
                          </a:solidFill>
                          <a:latin typeface="+mj-lt"/>
                        </a:rPr>
                        <a:t>dari</a:t>
                      </a:r>
                      <a:r>
                        <a:rPr lang="en-US" sz="1300" b="0" dirty="0">
                          <a:solidFill>
                            <a:srgbClr val="000000"/>
                          </a:solidFill>
                          <a:latin typeface="+mj-lt"/>
                        </a:rPr>
                        <a:t> </a:t>
                      </a:r>
                    </a:p>
                    <a:p>
                      <a:pPr marL="0" indent="115888" eaLnBrk="0" hangingPunct="0"/>
                      <a:r>
                        <a:rPr lang="en-US" sz="1300" b="0" dirty="0" err="1">
                          <a:solidFill>
                            <a:srgbClr val="000000"/>
                          </a:solidFill>
                          <a:latin typeface="+mj-lt"/>
                        </a:rPr>
                        <a:t>sebelumnya</a:t>
                      </a:r>
                      <a:endParaRPr lang="en-US" sz="1300" b="0" dirty="0">
                        <a:solidFill>
                          <a:srgbClr val="000000"/>
                        </a:solidFill>
                        <a:latin typeface="+mj-lt"/>
                      </a:endParaRPr>
                    </a:p>
                  </a:txBody>
                  <a:tcPr>
                    <a:solidFill>
                      <a:schemeClr val="accent1">
                        <a:lumMod val="40000"/>
                        <a:lumOff val="60000"/>
                        <a:alpha val="29000"/>
                      </a:schemeClr>
                    </a:solidFill>
                  </a:tcPr>
                </a:tc>
                <a:extLst>
                  <a:ext uri="{0D108BD9-81ED-4DB2-BD59-A6C34878D82A}">
                    <a16:rowId xmlns:a16="http://schemas.microsoft.com/office/drawing/2014/main" val="10001"/>
                  </a:ext>
                </a:extLst>
              </a:tr>
              <a:tr h="5182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1" u="sng" dirty="0">
                          <a:solidFill>
                            <a:srgbClr val="000000"/>
                          </a:solidFill>
                          <a:latin typeface="+mj-lt"/>
                        </a:rPr>
                        <a:t>As required</a:t>
                      </a:r>
                    </a:p>
                  </a:txBody>
                  <a:tcPr anchor="ctr">
                    <a:solidFill>
                      <a:schemeClr val="accent1">
                        <a:lumMod val="40000"/>
                        <a:lumOff val="60000"/>
                        <a:alpha val="29000"/>
                      </a:schemeClr>
                    </a:solidFill>
                  </a:tcPr>
                </a:tc>
                <a:tc>
                  <a:txBody>
                    <a:bodyPr/>
                    <a:lstStyle/>
                    <a:p>
                      <a:pPr marL="114300" indent="-114300" eaLnBrk="0" hangingPunct="0">
                        <a:buFontTx/>
                        <a:buChar char="•"/>
                      </a:pPr>
                      <a:r>
                        <a:rPr lang="en-US" sz="1300" b="0" kern="1200" dirty="0" err="1">
                          <a:solidFill>
                            <a:srgbClr val="000000"/>
                          </a:solidFill>
                          <a:latin typeface="+mj-lt"/>
                          <a:ea typeface="+mn-ea"/>
                          <a:cs typeface="+mn-cs"/>
                        </a:rPr>
                        <a:t>Menerapkan</a:t>
                      </a:r>
                      <a:r>
                        <a:rPr lang="en-US" sz="1300" b="0" kern="1200" baseline="0" dirty="0">
                          <a:solidFill>
                            <a:srgbClr val="000000"/>
                          </a:solidFill>
                          <a:latin typeface="+mj-lt"/>
                          <a:ea typeface="+mn-ea"/>
                          <a:cs typeface="+mn-cs"/>
                        </a:rPr>
                        <a:t> </a:t>
                      </a:r>
                      <a:r>
                        <a:rPr lang="en-US" sz="1300" b="0" kern="1200" baseline="0" dirty="0" err="1">
                          <a:solidFill>
                            <a:srgbClr val="000000"/>
                          </a:solidFill>
                          <a:latin typeface="+mj-lt"/>
                          <a:ea typeface="+mn-ea"/>
                          <a:cs typeface="+mn-cs"/>
                        </a:rPr>
                        <a:t>sesuai</a:t>
                      </a:r>
                      <a:r>
                        <a:rPr lang="en-US" sz="1300" b="0" kern="1200" baseline="0" dirty="0">
                          <a:solidFill>
                            <a:srgbClr val="000000"/>
                          </a:solidFill>
                          <a:latin typeface="+mj-lt"/>
                          <a:ea typeface="+mn-ea"/>
                          <a:cs typeface="+mn-cs"/>
                        </a:rPr>
                        <a:t> </a:t>
                      </a:r>
                      <a:r>
                        <a:rPr lang="en-US" sz="1300" b="0" kern="1200" baseline="0" dirty="0" err="1">
                          <a:solidFill>
                            <a:srgbClr val="000000"/>
                          </a:solidFill>
                          <a:latin typeface="+mj-lt"/>
                          <a:ea typeface="+mn-ea"/>
                          <a:cs typeface="+mn-cs"/>
                        </a:rPr>
                        <a:t>dengan</a:t>
                      </a:r>
                      <a:r>
                        <a:rPr lang="en-US" sz="1300" b="0" kern="1200" baseline="0" dirty="0">
                          <a:solidFill>
                            <a:srgbClr val="000000"/>
                          </a:solidFill>
                          <a:latin typeface="+mj-lt"/>
                          <a:ea typeface="+mn-ea"/>
                          <a:cs typeface="+mn-cs"/>
                        </a:rPr>
                        <a:t> </a:t>
                      </a:r>
                      <a:r>
                        <a:rPr lang="en-US" sz="1300" b="0" kern="1200" baseline="0" dirty="0" err="1">
                          <a:solidFill>
                            <a:srgbClr val="000000"/>
                          </a:solidFill>
                          <a:latin typeface="+mj-lt"/>
                          <a:ea typeface="+mn-ea"/>
                          <a:cs typeface="+mn-cs"/>
                        </a:rPr>
                        <a:t>persyaratan</a:t>
                      </a:r>
                      <a:r>
                        <a:rPr lang="en-US" sz="1300" b="0" kern="1200" baseline="0" dirty="0">
                          <a:solidFill>
                            <a:srgbClr val="000000"/>
                          </a:solidFill>
                          <a:latin typeface="+mj-lt"/>
                          <a:ea typeface="+mn-ea"/>
                          <a:cs typeface="+mn-cs"/>
                        </a:rPr>
                        <a:t>, </a:t>
                      </a:r>
                      <a:r>
                        <a:rPr lang="en-US" sz="1300" b="0" kern="1200" baseline="0" dirty="0" err="1">
                          <a:solidFill>
                            <a:srgbClr val="000000"/>
                          </a:solidFill>
                          <a:latin typeface="+mj-lt"/>
                          <a:ea typeface="+mn-ea"/>
                          <a:cs typeface="+mn-cs"/>
                        </a:rPr>
                        <a:t>tidak</a:t>
                      </a:r>
                      <a:r>
                        <a:rPr lang="en-US" sz="1300" b="0" kern="1200" baseline="0" dirty="0">
                          <a:solidFill>
                            <a:srgbClr val="000000"/>
                          </a:solidFill>
                          <a:latin typeface="+mj-lt"/>
                          <a:ea typeface="+mn-ea"/>
                          <a:cs typeface="+mn-cs"/>
                        </a:rPr>
                        <a:t> </a:t>
                      </a:r>
                      <a:r>
                        <a:rPr lang="en-US" sz="1300" b="0" kern="1200" baseline="0" dirty="0" err="1">
                          <a:solidFill>
                            <a:srgbClr val="000000"/>
                          </a:solidFill>
                          <a:latin typeface="+mj-lt"/>
                          <a:ea typeface="+mn-ea"/>
                          <a:cs typeface="+mn-cs"/>
                        </a:rPr>
                        <a:t>ada</a:t>
                      </a:r>
                      <a:r>
                        <a:rPr lang="en-US" sz="1300" b="0" kern="1200" baseline="0" dirty="0">
                          <a:solidFill>
                            <a:srgbClr val="000000"/>
                          </a:solidFill>
                          <a:latin typeface="+mj-lt"/>
                          <a:ea typeface="+mn-ea"/>
                          <a:cs typeface="+mn-cs"/>
                        </a:rPr>
                        <a:t> </a:t>
                      </a:r>
                      <a:r>
                        <a:rPr lang="en-US" sz="1300" b="0" kern="1200" baseline="0" dirty="0" err="1">
                          <a:solidFill>
                            <a:srgbClr val="000000"/>
                          </a:solidFill>
                          <a:latin typeface="+mj-lt"/>
                          <a:ea typeface="+mn-ea"/>
                          <a:cs typeface="+mn-cs"/>
                        </a:rPr>
                        <a:t>peningkatan</a:t>
                      </a:r>
                      <a:r>
                        <a:rPr lang="en-US" sz="1300" b="0" kern="1200" baseline="0" dirty="0">
                          <a:solidFill>
                            <a:srgbClr val="000000"/>
                          </a:solidFill>
                          <a:latin typeface="+mj-lt"/>
                          <a:ea typeface="+mn-ea"/>
                          <a:cs typeface="+mn-cs"/>
                        </a:rPr>
                        <a:t> yang </a:t>
                      </a:r>
                      <a:r>
                        <a:rPr lang="en-US" sz="1300" b="0" kern="1200" baseline="0" dirty="0" err="1">
                          <a:solidFill>
                            <a:srgbClr val="000000"/>
                          </a:solidFill>
                          <a:latin typeface="+mj-lt"/>
                          <a:ea typeface="+mn-ea"/>
                          <a:cs typeface="+mn-cs"/>
                        </a:rPr>
                        <a:t>signifikan</a:t>
                      </a:r>
                      <a:endParaRPr lang="en-US" sz="1300" b="0" kern="1200" dirty="0">
                        <a:solidFill>
                          <a:srgbClr val="000000"/>
                        </a:solidFill>
                        <a:latin typeface="+mj-lt"/>
                        <a:ea typeface="+mn-ea"/>
                        <a:cs typeface="+mn-cs"/>
                      </a:endParaRPr>
                    </a:p>
                  </a:txBody>
                  <a:tcPr>
                    <a:solidFill>
                      <a:schemeClr val="accent1">
                        <a:lumMod val="40000"/>
                        <a:lumOff val="60000"/>
                        <a:alpha val="29000"/>
                      </a:schemeClr>
                    </a:solidFill>
                  </a:tcPr>
                </a:tc>
                <a:extLst>
                  <a:ext uri="{0D108BD9-81ED-4DB2-BD59-A6C34878D82A}">
                    <a16:rowId xmlns:a16="http://schemas.microsoft.com/office/drawing/2014/main" val="10002"/>
                  </a:ext>
                </a:extLst>
              </a:tr>
              <a:tr h="97551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1" u="sng" dirty="0">
                          <a:solidFill>
                            <a:srgbClr val="000000"/>
                          </a:solidFill>
                          <a:latin typeface="+mj-lt"/>
                        </a:rPr>
                        <a:t>Corrective action</a:t>
                      </a:r>
                    </a:p>
                  </a:txBody>
                  <a:tcPr anchor="ctr">
                    <a:solidFill>
                      <a:schemeClr val="accent1">
                        <a:lumMod val="40000"/>
                        <a:lumOff val="60000"/>
                        <a:alpha val="29000"/>
                      </a:schemeClr>
                    </a:solidFill>
                  </a:tcPr>
                </a:tc>
                <a:tc>
                  <a:txBody>
                    <a:bodyPr/>
                    <a:lstStyle/>
                    <a:p>
                      <a:pPr marL="115888" indent="-115888" eaLnBrk="0" hangingPunct="0">
                        <a:buFontTx/>
                        <a:buChar char="•"/>
                      </a:pPr>
                      <a:r>
                        <a:rPr lang="en-US" sz="1300" b="0" dirty="0" err="1">
                          <a:solidFill>
                            <a:srgbClr val="000000"/>
                          </a:solidFill>
                          <a:latin typeface="+mj-lt"/>
                        </a:rPr>
                        <a:t>Perbaikan</a:t>
                      </a:r>
                      <a:r>
                        <a:rPr lang="en-US" sz="1300" b="0" dirty="0">
                          <a:solidFill>
                            <a:srgbClr val="000000"/>
                          </a:solidFill>
                          <a:latin typeface="+mj-lt"/>
                        </a:rPr>
                        <a:t> yang </a:t>
                      </a:r>
                      <a:r>
                        <a:rPr lang="en-US" sz="1300" b="0" dirty="0" err="1">
                          <a:solidFill>
                            <a:srgbClr val="000000"/>
                          </a:solidFill>
                          <a:latin typeface="+mj-lt"/>
                        </a:rPr>
                        <a:t>dilakukan</a:t>
                      </a:r>
                      <a:r>
                        <a:rPr lang="en-US" sz="1300" b="0" dirty="0">
                          <a:solidFill>
                            <a:srgbClr val="000000"/>
                          </a:solidFill>
                          <a:latin typeface="+mj-lt"/>
                        </a:rPr>
                        <a:t> </a:t>
                      </a:r>
                      <a:r>
                        <a:rPr lang="en-US" sz="1300" b="0" dirty="0" err="1">
                          <a:solidFill>
                            <a:srgbClr val="000000"/>
                          </a:solidFill>
                          <a:latin typeface="+mj-lt"/>
                        </a:rPr>
                        <a:t>untuk</a:t>
                      </a:r>
                      <a:r>
                        <a:rPr lang="en-US" sz="1300" b="0" dirty="0">
                          <a:solidFill>
                            <a:srgbClr val="000000"/>
                          </a:solidFill>
                          <a:latin typeface="+mj-lt"/>
                        </a:rPr>
                        <a:t> </a:t>
                      </a:r>
                      <a:r>
                        <a:rPr lang="en-US" sz="1300" b="0" dirty="0" err="1">
                          <a:solidFill>
                            <a:srgbClr val="000000"/>
                          </a:solidFill>
                          <a:latin typeface="+mj-lt"/>
                        </a:rPr>
                        <a:t>mengatasi</a:t>
                      </a:r>
                      <a:r>
                        <a:rPr lang="en-US" sz="1300" b="0" dirty="0">
                          <a:solidFill>
                            <a:srgbClr val="000000"/>
                          </a:solidFill>
                          <a:latin typeface="+mj-lt"/>
                        </a:rPr>
                        <a:t> </a:t>
                      </a:r>
                      <a:r>
                        <a:rPr lang="en-US" sz="1300" b="0" dirty="0" err="1">
                          <a:solidFill>
                            <a:srgbClr val="000000"/>
                          </a:solidFill>
                          <a:latin typeface="+mj-lt"/>
                        </a:rPr>
                        <a:t>masalah</a:t>
                      </a:r>
                      <a:r>
                        <a:rPr lang="en-US" sz="1300" b="0" dirty="0">
                          <a:solidFill>
                            <a:srgbClr val="000000"/>
                          </a:solidFill>
                          <a:latin typeface="+mj-lt"/>
                        </a:rPr>
                        <a:t> yang </a:t>
                      </a:r>
                      <a:r>
                        <a:rPr lang="en-US" sz="1300" b="0" dirty="0" err="1">
                          <a:solidFill>
                            <a:srgbClr val="000000"/>
                          </a:solidFill>
                          <a:latin typeface="+mj-lt"/>
                        </a:rPr>
                        <a:t>terjadi</a:t>
                      </a:r>
                      <a:r>
                        <a:rPr lang="en-US" sz="1300" b="0" dirty="0">
                          <a:solidFill>
                            <a:srgbClr val="000000"/>
                          </a:solidFill>
                          <a:latin typeface="+mj-lt"/>
                        </a:rPr>
                        <a:t> </a:t>
                      </a:r>
                    </a:p>
                    <a:p>
                      <a:pPr marL="115888" indent="-115888" eaLnBrk="0" hangingPunct="0">
                        <a:buFontTx/>
                        <a:buChar char="•"/>
                      </a:pPr>
                      <a:r>
                        <a:rPr lang="en-US" sz="1300" b="0" dirty="0" err="1">
                          <a:solidFill>
                            <a:srgbClr val="000000"/>
                          </a:solidFill>
                          <a:latin typeface="+mj-lt"/>
                        </a:rPr>
                        <a:t>Perbaikan</a:t>
                      </a:r>
                      <a:r>
                        <a:rPr lang="en-US" sz="1300" b="0" dirty="0">
                          <a:solidFill>
                            <a:srgbClr val="000000"/>
                          </a:solidFill>
                          <a:latin typeface="+mj-lt"/>
                        </a:rPr>
                        <a:t>  yang </a:t>
                      </a:r>
                      <a:r>
                        <a:rPr lang="en-US" sz="1300" b="0" dirty="0" err="1">
                          <a:solidFill>
                            <a:srgbClr val="000000"/>
                          </a:solidFill>
                          <a:latin typeface="+mj-lt"/>
                        </a:rPr>
                        <a:t>dilakukan</a:t>
                      </a:r>
                      <a:r>
                        <a:rPr lang="en-US" sz="1300" b="0" dirty="0">
                          <a:solidFill>
                            <a:srgbClr val="000000"/>
                          </a:solidFill>
                          <a:latin typeface="+mj-lt"/>
                        </a:rPr>
                        <a:t> </a:t>
                      </a:r>
                      <a:r>
                        <a:rPr lang="en-US" sz="1300" b="0" dirty="0" err="1">
                          <a:solidFill>
                            <a:srgbClr val="000000"/>
                          </a:solidFill>
                          <a:latin typeface="+mj-lt"/>
                        </a:rPr>
                        <a:t>terhadap</a:t>
                      </a:r>
                      <a:endParaRPr lang="en-US" sz="1300" b="0" dirty="0">
                        <a:solidFill>
                          <a:srgbClr val="000000"/>
                        </a:solidFill>
                        <a:latin typeface="+mj-lt"/>
                      </a:endParaRPr>
                    </a:p>
                    <a:p>
                      <a:pPr marL="115888" indent="-115888" eaLnBrk="0" hangingPunct="0"/>
                      <a:r>
                        <a:rPr lang="en-US" sz="1300" b="0" dirty="0">
                          <a:solidFill>
                            <a:srgbClr val="000000"/>
                          </a:solidFill>
                          <a:latin typeface="+mj-lt"/>
                        </a:rPr>
                        <a:t>   target yang </a:t>
                      </a:r>
                      <a:r>
                        <a:rPr lang="en-US" sz="1300" b="0" dirty="0" err="1">
                          <a:solidFill>
                            <a:srgbClr val="000000"/>
                          </a:solidFill>
                          <a:latin typeface="+mj-lt"/>
                        </a:rPr>
                        <a:t>tidak</a:t>
                      </a:r>
                      <a:r>
                        <a:rPr lang="en-US" sz="1300" b="0" dirty="0">
                          <a:solidFill>
                            <a:srgbClr val="000000"/>
                          </a:solidFill>
                          <a:latin typeface="+mj-lt"/>
                        </a:rPr>
                        <a:t> </a:t>
                      </a:r>
                      <a:r>
                        <a:rPr lang="en-US" sz="1300" b="0" dirty="0" err="1">
                          <a:solidFill>
                            <a:srgbClr val="000000"/>
                          </a:solidFill>
                          <a:latin typeface="+mj-lt"/>
                        </a:rPr>
                        <a:t>tercapai</a:t>
                      </a:r>
                      <a:r>
                        <a:rPr lang="en-US" sz="1300" b="0" dirty="0">
                          <a:solidFill>
                            <a:srgbClr val="000000"/>
                          </a:solidFill>
                          <a:latin typeface="+mj-lt"/>
                        </a:rPr>
                        <a:t> </a:t>
                      </a:r>
                    </a:p>
                  </a:txBody>
                  <a:tcPr>
                    <a:solidFill>
                      <a:schemeClr val="accent1">
                        <a:lumMod val="40000"/>
                        <a:lumOff val="60000"/>
                        <a:alpha val="29000"/>
                      </a:schemeClr>
                    </a:solidFill>
                  </a:tcPr>
                </a:tc>
                <a:extLst>
                  <a:ext uri="{0D108BD9-81ED-4DB2-BD59-A6C34878D82A}">
                    <a16:rowId xmlns:a16="http://schemas.microsoft.com/office/drawing/2014/main" val="10003"/>
                  </a:ext>
                </a:extLst>
              </a:tr>
            </a:tbl>
          </a:graphicData>
        </a:graphic>
      </p:graphicFrame>
      <p:sp>
        <p:nvSpPr>
          <p:cNvPr id="3" name="Footer Placeholder 2"/>
          <p:cNvSpPr>
            <a:spLocks noGrp="1"/>
          </p:cNvSpPr>
          <p:nvPr>
            <p:ph type="ftr" sz="quarter" idx="11"/>
          </p:nvPr>
        </p:nvSpPr>
        <p:spPr/>
        <p:txBody>
          <a:bodyPr/>
          <a:lstStyle/>
          <a:p>
            <a:r>
              <a:rPr lang="en-US"/>
              <a:t>ISO 14001:2015 2/Rev 01 © Copyright, Sentral Sistem, Okt 2016</a:t>
            </a:r>
          </a:p>
        </p:txBody>
      </p:sp>
      <p:sp>
        <p:nvSpPr>
          <p:cNvPr id="4" name="Slide Number Placeholder 3"/>
          <p:cNvSpPr>
            <a:spLocks noGrp="1"/>
          </p:cNvSpPr>
          <p:nvPr>
            <p:ph type="sldNum" sz="quarter" idx="12"/>
          </p:nvPr>
        </p:nvSpPr>
        <p:spPr/>
        <p:txBody>
          <a:bodyPr/>
          <a:lstStyle/>
          <a:p>
            <a:pPr>
              <a:defRPr/>
            </a:pPr>
            <a:fld id="{14C58FF4-4421-46F2-BA16-9CFA3F5CEE47}" type="slidenum">
              <a:rPr lang="en-US" smtClean="0"/>
              <a:pPr>
                <a:defRPr/>
              </a:pPr>
              <a:t>61</a:t>
            </a:fld>
            <a:endParaRPr lang="en-US"/>
          </a:p>
        </p:txBody>
      </p:sp>
    </p:spTree>
    <p:extLst>
      <p:ext uri="{BB962C8B-B14F-4D97-AF65-F5344CB8AC3E}">
        <p14:creationId xmlns:p14="http://schemas.microsoft.com/office/powerpoint/2010/main" val="1520670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3" descr="D:\tpt.png"/>
          <p:cNvPicPr>
            <a:picLocks noChangeAspect="1" noChangeArrowheads="1"/>
          </p:cNvPicPr>
          <p:nvPr/>
        </p:nvPicPr>
        <p:blipFill>
          <a:blip r:embed="rId2" cstate="print"/>
          <a:srcRect/>
          <a:stretch>
            <a:fillRect/>
          </a:stretch>
        </p:blipFill>
        <p:spPr bwMode="auto">
          <a:xfrm>
            <a:off x="0" y="9525"/>
            <a:ext cx="4595813" cy="6848475"/>
          </a:xfrm>
          <a:prstGeom prst="rect">
            <a:avLst/>
          </a:prstGeom>
          <a:noFill/>
          <a:ln w="9525">
            <a:noFill/>
            <a:miter lim="800000"/>
            <a:headEnd/>
            <a:tailEnd/>
          </a:ln>
        </p:spPr>
      </p:pic>
      <p:sp>
        <p:nvSpPr>
          <p:cNvPr id="95236" name="TextBox 6"/>
          <p:cNvSpPr txBox="1">
            <a:spLocks noChangeArrowheads="1"/>
          </p:cNvSpPr>
          <p:nvPr/>
        </p:nvSpPr>
        <p:spPr bwMode="auto">
          <a:xfrm>
            <a:off x="4167188" y="0"/>
            <a:ext cx="5738812" cy="923925"/>
          </a:xfrm>
          <a:prstGeom prst="rect">
            <a:avLst/>
          </a:prstGeom>
          <a:solidFill>
            <a:schemeClr val="tx1"/>
          </a:solidFill>
          <a:ln w="9525">
            <a:noFill/>
            <a:miter lim="800000"/>
            <a:headEnd/>
            <a:tailEnd/>
          </a:ln>
        </p:spPr>
        <p:txBody>
          <a:bodyPr>
            <a:spAutoFit/>
          </a:bodyPr>
          <a:lstStyle/>
          <a:p>
            <a:pPr algn="ctr"/>
            <a:r>
              <a:rPr lang="en-US" sz="5400" b="1">
                <a:solidFill>
                  <a:schemeClr val="bg1"/>
                </a:solidFill>
                <a:latin typeface="Tw Cen MT" pitchFamily="34" charset="0"/>
              </a:rPr>
              <a:t>TERIMAKASIH</a:t>
            </a:r>
          </a:p>
        </p:txBody>
      </p:sp>
      <p:sp>
        <p:nvSpPr>
          <p:cNvPr id="10" name="Rectangle 3"/>
          <p:cNvSpPr txBox="1">
            <a:spLocks noChangeArrowheads="1"/>
          </p:cNvSpPr>
          <p:nvPr/>
        </p:nvSpPr>
        <p:spPr bwMode="auto">
          <a:xfrm>
            <a:off x="4167188" y="938213"/>
            <a:ext cx="5738812" cy="5929312"/>
          </a:xfrm>
          <a:prstGeom prst="rect">
            <a:avLst/>
          </a:prstGeom>
          <a:solidFill>
            <a:schemeClr val="tx1">
              <a:alpha val="46000"/>
            </a:schemeClr>
          </a:solidFill>
          <a:ln w="9525">
            <a:noFill/>
            <a:miter lim="800000"/>
            <a:headEnd/>
            <a:tailEnd/>
          </a:ln>
        </p:spPr>
        <p:txBody>
          <a:bodyPr/>
          <a:lstStyle/>
          <a:p>
            <a:pPr marL="628650" indent="-355600" eaLnBrk="1" hangingPunct="1">
              <a:lnSpc>
                <a:spcPct val="80000"/>
              </a:lnSpc>
              <a:spcBef>
                <a:spcPct val="20000"/>
              </a:spcBef>
              <a:buClr>
                <a:schemeClr val="folHlink"/>
              </a:buClr>
              <a:buSzPct val="75000"/>
              <a:buFont typeface="Wingdings" pitchFamily="2" charset="2"/>
              <a:buNone/>
              <a:defRPr/>
            </a:pPr>
            <a:endParaRPr lang="en-US" sz="1600" kern="0" dirty="0">
              <a:solidFill>
                <a:schemeClr val="bg1"/>
              </a:solidFill>
              <a:latin typeface="+mn-lt"/>
            </a:endParaRPr>
          </a:p>
          <a:p>
            <a:pPr marL="628650" indent="-355600" eaLnBrk="1" hangingPunct="1">
              <a:lnSpc>
                <a:spcPct val="80000"/>
              </a:lnSpc>
              <a:spcBef>
                <a:spcPct val="20000"/>
              </a:spcBef>
              <a:buClr>
                <a:schemeClr val="folHlink"/>
              </a:buClr>
              <a:buSzPct val="75000"/>
              <a:buFont typeface="Wingdings" pitchFamily="2" charset="2"/>
              <a:buNone/>
              <a:defRPr/>
            </a:pPr>
            <a:r>
              <a:rPr lang="en-US" sz="1600" kern="0" dirty="0">
                <a:solidFill>
                  <a:schemeClr val="bg1"/>
                </a:solidFill>
                <a:latin typeface="+mn-lt"/>
              </a:rPr>
              <a:t>JANGAN LUPA </a:t>
            </a:r>
          </a:p>
          <a:p>
            <a:pPr marL="628650" indent="-355600" eaLnBrk="1" hangingPunct="1">
              <a:lnSpc>
                <a:spcPct val="80000"/>
              </a:lnSpc>
              <a:spcBef>
                <a:spcPct val="20000"/>
              </a:spcBef>
              <a:buClr>
                <a:schemeClr val="folHlink"/>
              </a:buClr>
              <a:buSzPct val="75000"/>
              <a:buFont typeface="Wingdings" pitchFamily="2" charset="2"/>
              <a:buNone/>
              <a:defRPr/>
            </a:pPr>
            <a:endParaRPr lang="en-US" sz="1600" kern="0" dirty="0">
              <a:solidFill>
                <a:schemeClr val="bg1"/>
              </a:solidFill>
              <a:latin typeface="+mn-lt"/>
            </a:endParaRPr>
          </a:p>
          <a:p>
            <a:pPr marL="628650" indent="-355600" eaLnBrk="1" hangingPunct="1">
              <a:lnSpc>
                <a:spcPct val="80000"/>
              </a:lnSpc>
              <a:spcBef>
                <a:spcPct val="20000"/>
              </a:spcBef>
              <a:buClr>
                <a:schemeClr val="folHlink"/>
              </a:buClr>
              <a:buSzPct val="75000"/>
              <a:buFont typeface="Wingdings" pitchFamily="2" charset="2"/>
              <a:buChar char="n"/>
              <a:defRPr/>
            </a:pPr>
            <a:r>
              <a:rPr lang="en-US" sz="1600" kern="0" dirty="0">
                <a:solidFill>
                  <a:schemeClr val="bg1"/>
                </a:solidFill>
                <a:latin typeface="+mn-lt"/>
              </a:rPr>
              <a:t>ISI SURVEY KEPUASAN PELANGGAN</a:t>
            </a:r>
          </a:p>
          <a:p>
            <a:pPr marL="628650" indent="-355600" eaLnBrk="1" hangingPunct="1">
              <a:lnSpc>
                <a:spcPct val="80000"/>
              </a:lnSpc>
              <a:spcBef>
                <a:spcPct val="20000"/>
              </a:spcBef>
              <a:buClr>
                <a:schemeClr val="folHlink"/>
              </a:buClr>
              <a:buSzPct val="75000"/>
              <a:buFont typeface="Wingdings" pitchFamily="2" charset="2"/>
              <a:buChar char="n"/>
              <a:defRPr/>
            </a:pPr>
            <a:r>
              <a:rPr lang="en-US" sz="1600" kern="0" dirty="0">
                <a:solidFill>
                  <a:schemeClr val="bg1"/>
                </a:solidFill>
                <a:latin typeface="+mn-lt"/>
              </a:rPr>
              <a:t>COPY DAFTAR HADIR PESERTA UNTUK SERTIFIKAT</a:t>
            </a:r>
          </a:p>
          <a:p>
            <a:pPr marL="628650" indent="-355600" eaLnBrk="1" hangingPunct="1">
              <a:lnSpc>
                <a:spcPct val="80000"/>
              </a:lnSpc>
              <a:spcBef>
                <a:spcPct val="20000"/>
              </a:spcBef>
              <a:buClr>
                <a:schemeClr val="folHlink"/>
              </a:buClr>
              <a:buSzPct val="75000"/>
              <a:buFont typeface="Wingdings" pitchFamily="2" charset="2"/>
              <a:buChar char="n"/>
              <a:defRPr/>
            </a:pPr>
            <a:r>
              <a:rPr lang="en-US" sz="1600" kern="0" dirty="0">
                <a:solidFill>
                  <a:schemeClr val="bg1"/>
                </a:solidFill>
                <a:latin typeface="+mn-lt"/>
              </a:rPr>
              <a:t>DAFTAR KE MAILING LIST SSPM: </a:t>
            </a:r>
          </a:p>
          <a:p>
            <a:pPr marL="628650" indent="-355600" eaLnBrk="1" hangingPunct="1">
              <a:lnSpc>
                <a:spcPct val="80000"/>
              </a:lnSpc>
              <a:spcBef>
                <a:spcPct val="20000"/>
              </a:spcBef>
              <a:buClr>
                <a:schemeClr val="folHlink"/>
              </a:buClr>
              <a:buSzPct val="75000"/>
              <a:buFont typeface="Wingdings" pitchFamily="2" charset="2"/>
              <a:buChar char="n"/>
              <a:defRPr/>
            </a:pPr>
            <a:endParaRPr lang="en-US" sz="1600" kern="0" dirty="0">
              <a:solidFill>
                <a:schemeClr val="bg1"/>
              </a:solidFill>
              <a:latin typeface="+mn-lt"/>
            </a:endParaRPr>
          </a:p>
          <a:p>
            <a:pPr marL="1081088" lvl="1" indent="-452438" eaLnBrk="1" hangingPunct="1">
              <a:lnSpc>
                <a:spcPct val="80000"/>
              </a:lnSpc>
              <a:spcBef>
                <a:spcPct val="20000"/>
              </a:spcBef>
              <a:buClr>
                <a:schemeClr val="folHlink"/>
              </a:buClr>
              <a:buSzPct val="70000"/>
              <a:buFont typeface="Wingdings" pitchFamily="2" charset="2"/>
              <a:buChar char="n"/>
              <a:defRPr/>
            </a:pPr>
            <a:r>
              <a:rPr lang="en-US" sz="1600" kern="0" dirty="0">
                <a:solidFill>
                  <a:schemeClr val="bg1"/>
                </a:solidFill>
                <a:latin typeface="+mn-lt"/>
              </a:rPr>
              <a:t>hse-community@sentral-sistem.com</a:t>
            </a:r>
          </a:p>
          <a:p>
            <a:pPr marL="1081088" lvl="1" indent="-452438" eaLnBrk="1" hangingPunct="1">
              <a:lnSpc>
                <a:spcPct val="80000"/>
              </a:lnSpc>
              <a:spcBef>
                <a:spcPct val="20000"/>
              </a:spcBef>
              <a:buClr>
                <a:schemeClr val="folHlink"/>
              </a:buClr>
              <a:buSzPct val="70000"/>
              <a:buFont typeface="Wingdings" pitchFamily="2" charset="2"/>
              <a:buChar char="n"/>
              <a:defRPr/>
            </a:pPr>
            <a:endParaRPr lang="en-US" sz="1600" kern="0" dirty="0">
              <a:solidFill>
                <a:schemeClr val="bg1"/>
              </a:solidFill>
              <a:latin typeface="+mn-lt"/>
            </a:endParaRPr>
          </a:p>
          <a:p>
            <a:pPr marL="1081088" lvl="1" indent="-452438" eaLnBrk="1" hangingPunct="1">
              <a:lnSpc>
                <a:spcPct val="80000"/>
              </a:lnSpc>
              <a:spcBef>
                <a:spcPct val="20000"/>
              </a:spcBef>
              <a:buClr>
                <a:schemeClr val="folHlink"/>
              </a:buClr>
              <a:buSzPct val="70000"/>
              <a:buFont typeface="Wingdings" pitchFamily="2" charset="2"/>
              <a:buChar char="n"/>
              <a:defRPr/>
            </a:pPr>
            <a:r>
              <a:rPr lang="en-US" sz="1600" kern="0" dirty="0">
                <a:solidFill>
                  <a:schemeClr val="bg1"/>
                </a:solidFill>
                <a:latin typeface="+mn-lt"/>
              </a:rPr>
              <a:t>quality-technique@sentral-sistem.com</a:t>
            </a:r>
          </a:p>
          <a:p>
            <a:pPr marL="1081088" lvl="1" indent="-452438" eaLnBrk="1" hangingPunct="1">
              <a:lnSpc>
                <a:spcPct val="80000"/>
              </a:lnSpc>
              <a:spcBef>
                <a:spcPct val="20000"/>
              </a:spcBef>
              <a:buClr>
                <a:schemeClr val="folHlink"/>
              </a:buClr>
              <a:buSzPct val="70000"/>
              <a:buFont typeface="Wingdings" pitchFamily="2" charset="2"/>
              <a:buChar char="n"/>
              <a:defRPr/>
            </a:pPr>
            <a:endParaRPr lang="en-US" sz="1600" kern="0" dirty="0">
              <a:solidFill>
                <a:schemeClr val="bg1"/>
              </a:solidFill>
              <a:latin typeface="+mn-lt"/>
            </a:endParaRPr>
          </a:p>
          <a:p>
            <a:pPr marL="1081088" lvl="1" indent="-452438" eaLnBrk="1" hangingPunct="1">
              <a:lnSpc>
                <a:spcPct val="80000"/>
              </a:lnSpc>
              <a:spcBef>
                <a:spcPct val="20000"/>
              </a:spcBef>
              <a:buClr>
                <a:schemeClr val="folHlink"/>
              </a:buClr>
              <a:buSzPct val="70000"/>
              <a:buFont typeface="Wingdings" pitchFamily="2" charset="2"/>
              <a:buChar char="n"/>
              <a:defRPr/>
            </a:pPr>
            <a:r>
              <a:rPr lang="en-US" sz="1600" kern="0" dirty="0">
                <a:solidFill>
                  <a:schemeClr val="bg1"/>
                </a:solidFill>
                <a:latin typeface="+mn-lt"/>
              </a:rPr>
              <a:t>business-improvement@sentral-sistem.com</a:t>
            </a:r>
          </a:p>
          <a:p>
            <a:pPr marL="628650" lvl="1" indent="-355600" eaLnBrk="1" hangingPunct="1">
              <a:lnSpc>
                <a:spcPct val="80000"/>
              </a:lnSpc>
              <a:spcBef>
                <a:spcPct val="20000"/>
              </a:spcBef>
              <a:buClr>
                <a:schemeClr val="folHlink"/>
              </a:buClr>
              <a:buSzPct val="70000"/>
              <a:buFont typeface="Wingdings" pitchFamily="2" charset="2"/>
              <a:buChar char="n"/>
              <a:defRPr/>
            </a:pPr>
            <a:endParaRPr lang="en-US" sz="1200" kern="0" dirty="0">
              <a:solidFill>
                <a:schemeClr val="bg1"/>
              </a:solidFill>
              <a:latin typeface="+mn-lt"/>
            </a:endParaRPr>
          </a:p>
          <a:p>
            <a:pPr marL="628650" indent="-355600" eaLnBrk="1" hangingPunct="1">
              <a:lnSpc>
                <a:spcPct val="80000"/>
              </a:lnSpc>
              <a:spcBef>
                <a:spcPct val="20000"/>
              </a:spcBef>
              <a:buClr>
                <a:schemeClr val="folHlink"/>
              </a:buClr>
              <a:buSzPct val="75000"/>
              <a:buFont typeface="Wingdings" pitchFamily="2" charset="2"/>
              <a:buChar char="n"/>
              <a:defRPr/>
            </a:pPr>
            <a:r>
              <a:rPr lang="en-US" sz="1600" kern="0" dirty="0" err="1">
                <a:solidFill>
                  <a:schemeClr val="bg1"/>
                </a:solidFill>
                <a:latin typeface="+mn-lt"/>
              </a:rPr>
              <a:t>Diskusi</a:t>
            </a:r>
            <a:r>
              <a:rPr lang="en-US" sz="1600" kern="0" dirty="0">
                <a:solidFill>
                  <a:schemeClr val="bg1"/>
                </a:solidFill>
                <a:latin typeface="+mn-lt"/>
              </a:rPr>
              <a:t> </a:t>
            </a:r>
            <a:r>
              <a:rPr lang="en-US" sz="1600" kern="0" dirty="0" err="1">
                <a:solidFill>
                  <a:schemeClr val="bg1"/>
                </a:solidFill>
                <a:latin typeface="+mn-lt"/>
              </a:rPr>
              <a:t>dengan</a:t>
            </a:r>
            <a:r>
              <a:rPr lang="en-US" sz="1600" kern="0" dirty="0">
                <a:solidFill>
                  <a:schemeClr val="bg1"/>
                </a:solidFill>
                <a:latin typeface="+mn-lt"/>
              </a:rPr>
              <a:t> </a:t>
            </a:r>
            <a:r>
              <a:rPr lang="en-US" sz="1600" kern="0" dirty="0" err="1">
                <a:solidFill>
                  <a:schemeClr val="bg1"/>
                </a:solidFill>
                <a:latin typeface="+mn-lt"/>
              </a:rPr>
              <a:t>para</a:t>
            </a:r>
            <a:r>
              <a:rPr lang="en-US" sz="1600" kern="0" dirty="0">
                <a:solidFill>
                  <a:schemeClr val="bg1"/>
                </a:solidFill>
                <a:latin typeface="+mn-lt"/>
              </a:rPr>
              <a:t> </a:t>
            </a:r>
            <a:r>
              <a:rPr lang="en-US" sz="1600" kern="0" dirty="0" err="1">
                <a:solidFill>
                  <a:schemeClr val="bg1"/>
                </a:solidFill>
                <a:latin typeface="+mn-lt"/>
              </a:rPr>
              <a:t>profesional</a:t>
            </a:r>
            <a:r>
              <a:rPr lang="en-US" sz="1600" kern="0" dirty="0">
                <a:solidFill>
                  <a:schemeClr val="bg1"/>
                </a:solidFill>
                <a:latin typeface="+mn-lt"/>
              </a:rPr>
              <a:t>, </a:t>
            </a:r>
            <a:r>
              <a:rPr lang="en-US" sz="1600" kern="0" dirty="0" err="1">
                <a:solidFill>
                  <a:schemeClr val="bg1"/>
                </a:solidFill>
                <a:latin typeface="+mn-lt"/>
              </a:rPr>
              <a:t>konsultan</a:t>
            </a:r>
            <a:r>
              <a:rPr lang="en-US" sz="1600" kern="0" dirty="0">
                <a:solidFill>
                  <a:schemeClr val="bg1"/>
                </a:solidFill>
                <a:latin typeface="+mn-lt"/>
              </a:rPr>
              <a:t> </a:t>
            </a:r>
            <a:r>
              <a:rPr lang="en-US" sz="1600" kern="0" dirty="0" err="1">
                <a:solidFill>
                  <a:schemeClr val="bg1"/>
                </a:solidFill>
                <a:latin typeface="+mn-lt"/>
              </a:rPr>
              <a:t>dan</a:t>
            </a:r>
            <a:r>
              <a:rPr lang="en-US" sz="1600" kern="0" dirty="0">
                <a:solidFill>
                  <a:schemeClr val="bg1"/>
                </a:solidFill>
                <a:latin typeface="+mn-lt"/>
              </a:rPr>
              <a:t> </a:t>
            </a:r>
            <a:r>
              <a:rPr lang="en-US" sz="1600" kern="0" dirty="0" err="1">
                <a:solidFill>
                  <a:schemeClr val="bg1"/>
                </a:solidFill>
                <a:latin typeface="+mn-lt"/>
              </a:rPr>
              <a:t>berbagai</a:t>
            </a:r>
            <a:r>
              <a:rPr lang="en-US" sz="1600" kern="0" dirty="0">
                <a:solidFill>
                  <a:schemeClr val="bg1"/>
                </a:solidFill>
                <a:latin typeface="+mn-lt"/>
              </a:rPr>
              <a:t> </a:t>
            </a:r>
            <a:r>
              <a:rPr lang="en-US" sz="1600" kern="0" dirty="0" err="1">
                <a:solidFill>
                  <a:schemeClr val="bg1"/>
                </a:solidFill>
                <a:latin typeface="+mn-lt"/>
              </a:rPr>
              <a:t>pihak</a:t>
            </a:r>
            <a:r>
              <a:rPr lang="en-US" sz="1600" kern="0" dirty="0">
                <a:solidFill>
                  <a:schemeClr val="bg1"/>
                </a:solidFill>
                <a:latin typeface="+mn-lt"/>
              </a:rPr>
              <a:t> </a:t>
            </a:r>
            <a:r>
              <a:rPr lang="en-US" sz="1600" kern="0" dirty="0" err="1">
                <a:solidFill>
                  <a:schemeClr val="bg1"/>
                </a:solidFill>
                <a:latin typeface="+mn-lt"/>
              </a:rPr>
              <a:t>terkait</a:t>
            </a:r>
            <a:r>
              <a:rPr lang="en-US" sz="1600" kern="0" dirty="0">
                <a:solidFill>
                  <a:schemeClr val="bg1"/>
                </a:solidFill>
                <a:latin typeface="+mn-lt"/>
              </a:rPr>
              <a:t> </a:t>
            </a:r>
            <a:r>
              <a:rPr lang="en-US" sz="1600" kern="0" dirty="0" err="1">
                <a:solidFill>
                  <a:schemeClr val="bg1"/>
                </a:solidFill>
                <a:latin typeface="+mn-lt"/>
              </a:rPr>
              <a:t>di</a:t>
            </a:r>
            <a:r>
              <a:rPr lang="en-US" sz="1600" kern="0" dirty="0">
                <a:solidFill>
                  <a:schemeClr val="bg1"/>
                </a:solidFill>
                <a:latin typeface="+mn-lt"/>
              </a:rPr>
              <a:t>  forum</a:t>
            </a:r>
          </a:p>
          <a:p>
            <a:pPr marL="628650" indent="-355600" eaLnBrk="1" hangingPunct="1">
              <a:lnSpc>
                <a:spcPct val="80000"/>
              </a:lnSpc>
              <a:spcBef>
                <a:spcPct val="20000"/>
              </a:spcBef>
              <a:buClr>
                <a:schemeClr val="folHlink"/>
              </a:buClr>
              <a:buSzPct val="75000"/>
              <a:defRPr/>
            </a:pPr>
            <a:r>
              <a:rPr lang="en-US" sz="1600" kern="0" dirty="0">
                <a:solidFill>
                  <a:schemeClr val="bg1"/>
                </a:solidFill>
                <a:latin typeface="+mn-lt"/>
              </a:rPr>
              <a:t>	website http://www.sentral-sistem.com</a:t>
            </a:r>
          </a:p>
          <a:p>
            <a:pPr marL="628650" indent="-355600" eaLnBrk="1" hangingPunct="1">
              <a:lnSpc>
                <a:spcPct val="80000"/>
              </a:lnSpc>
              <a:spcBef>
                <a:spcPct val="20000"/>
              </a:spcBef>
              <a:buClr>
                <a:schemeClr val="folHlink"/>
              </a:buClr>
              <a:buSzPct val="75000"/>
              <a:buFont typeface="Wingdings" pitchFamily="2" charset="2"/>
              <a:buChar char="n"/>
              <a:defRPr/>
            </a:pPr>
            <a:r>
              <a:rPr lang="en-US" sz="1600" kern="0" dirty="0">
                <a:solidFill>
                  <a:schemeClr val="bg1"/>
                </a:solidFill>
                <a:latin typeface="+mn-lt"/>
              </a:rPr>
              <a:t>SEGERA IMPLEMENTASIKAN PELATIHAN INI DI PERUSAHAAN ANDA</a:t>
            </a:r>
          </a:p>
          <a:p>
            <a:pPr marL="628650" indent="-355600" eaLnBrk="1" hangingPunct="1">
              <a:lnSpc>
                <a:spcPct val="65000"/>
              </a:lnSpc>
              <a:spcBef>
                <a:spcPct val="85000"/>
              </a:spcBef>
              <a:buClr>
                <a:schemeClr val="folHlink"/>
              </a:buClr>
              <a:buSzPct val="75000"/>
              <a:buFont typeface="Wingdings" pitchFamily="2" charset="2"/>
              <a:buChar char="n"/>
              <a:defRPr/>
            </a:pPr>
            <a:r>
              <a:rPr lang="en-US" sz="1600" kern="0" dirty="0" err="1">
                <a:solidFill>
                  <a:schemeClr val="bg1"/>
                </a:solidFill>
                <a:latin typeface="+mn-lt"/>
              </a:rPr>
              <a:t>Untuk</a:t>
            </a:r>
            <a:r>
              <a:rPr lang="en-US" sz="1600" kern="0" dirty="0">
                <a:solidFill>
                  <a:schemeClr val="bg1"/>
                </a:solidFill>
                <a:latin typeface="+mn-lt"/>
              </a:rPr>
              <a:t> </a:t>
            </a:r>
            <a:r>
              <a:rPr lang="en-US" sz="1600" kern="0" dirty="0" err="1">
                <a:solidFill>
                  <a:schemeClr val="bg1"/>
                </a:solidFill>
                <a:latin typeface="+mn-lt"/>
              </a:rPr>
              <a:t>informasi</a:t>
            </a:r>
            <a:r>
              <a:rPr lang="en-US" sz="1600" kern="0" dirty="0">
                <a:solidFill>
                  <a:schemeClr val="bg1"/>
                </a:solidFill>
                <a:latin typeface="+mn-lt"/>
              </a:rPr>
              <a:t> Training, Audit </a:t>
            </a:r>
            <a:r>
              <a:rPr lang="en-US" sz="1600" kern="0" dirty="0" err="1">
                <a:solidFill>
                  <a:schemeClr val="bg1"/>
                </a:solidFill>
                <a:latin typeface="+mn-lt"/>
              </a:rPr>
              <a:t>dan</a:t>
            </a:r>
            <a:r>
              <a:rPr lang="en-US" sz="1600" kern="0" dirty="0">
                <a:solidFill>
                  <a:schemeClr val="bg1"/>
                </a:solidFill>
                <a:latin typeface="+mn-lt"/>
              </a:rPr>
              <a:t> </a:t>
            </a:r>
            <a:r>
              <a:rPr lang="en-US" sz="1600" kern="0" dirty="0" err="1">
                <a:solidFill>
                  <a:schemeClr val="bg1"/>
                </a:solidFill>
                <a:latin typeface="+mn-lt"/>
              </a:rPr>
              <a:t>Konsultasi</a:t>
            </a:r>
            <a:r>
              <a:rPr lang="en-US" sz="1600" kern="0" dirty="0">
                <a:solidFill>
                  <a:schemeClr val="bg1"/>
                </a:solidFill>
                <a:latin typeface="+mn-lt"/>
              </a:rPr>
              <a:t> </a:t>
            </a:r>
            <a:r>
              <a:rPr lang="en-US" sz="1600" kern="0" dirty="0" err="1">
                <a:solidFill>
                  <a:schemeClr val="bg1"/>
                </a:solidFill>
                <a:latin typeface="+mn-lt"/>
              </a:rPr>
              <a:t>bisa</a:t>
            </a:r>
            <a:r>
              <a:rPr lang="en-US" sz="1600" kern="0" dirty="0">
                <a:solidFill>
                  <a:schemeClr val="bg1"/>
                </a:solidFill>
                <a:latin typeface="+mn-lt"/>
              </a:rPr>
              <a:t> </a:t>
            </a:r>
            <a:r>
              <a:rPr lang="en-US" sz="1600" kern="0" dirty="0" err="1">
                <a:solidFill>
                  <a:schemeClr val="bg1"/>
                </a:solidFill>
                <a:latin typeface="+mn-lt"/>
              </a:rPr>
              <a:t>menghubungi</a:t>
            </a:r>
            <a:r>
              <a:rPr lang="en-US" sz="1600" kern="0" dirty="0">
                <a:solidFill>
                  <a:schemeClr val="bg1"/>
                </a:solidFill>
                <a:latin typeface="+mn-lt"/>
              </a:rPr>
              <a:t> </a:t>
            </a:r>
          </a:p>
          <a:p>
            <a:pPr marL="628650" indent="-355600" eaLnBrk="1" hangingPunct="1">
              <a:lnSpc>
                <a:spcPct val="65000"/>
              </a:lnSpc>
              <a:spcBef>
                <a:spcPct val="85000"/>
              </a:spcBef>
              <a:buClr>
                <a:schemeClr val="folHlink"/>
              </a:buClr>
              <a:buSzPct val="75000"/>
              <a:buFont typeface="Wingdings" pitchFamily="2" charset="2"/>
              <a:buNone/>
              <a:defRPr/>
            </a:pPr>
            <a:r>
              <a:rPr lang="en-US" sz="1600" kern="0" dirty="0">
                <a:solidFill>
                  <a:schemeClr val="bg1"/>
                </a:solidFill>
                <a:latin typeface="+mn-lt"/>
              </a:rPr>
              <a:t>	</a:t>
            </a:r>
            <a:r>
              <a:rPr lang="en-US" sz="1600" kern="0" dirty="0" err="1">
                <a:solidFill>
                  <a:schemeClr val="bg1"/>
                </a:solidFill>
                <a:latin typeface="+mn-lt"/>
              </a:rPr>
              <a:t>melalui</a:t>
            </a:r>
            <a:r>
              <a:rPr lang="en-US" sz="1600" kern="0" dirty="0">
                <a:solidFill>
                  <a:schemeClr val="bg1"/>
                </a:solidFill>
                <a:latin typeface="+mn-lt"/>
              </a:rPr>
              <a:t> email sspm@sentral-sistem.com</a:t>
            </a:r>
          </a:p>
          <a:p>
            <a:pPr marL="342900" indent="-342900" eaLnBrk="1" hangingPunct="1">
              <a:lnSpc>
                <a:spcPct val="80000"/>
              </a:lnSpc>
              <a:spcBef>
                <a:spcPct val="20000"/>
              </a:spcBef>
              <a:buClr>
                <a:schemeClr val="folHlink"/>
              </a:buClr>
              <a:buSzPct val="75000"/>
              <a:buFont typeface="Wingdings" pitchFamily="2" charset="2"/>
              <a:buNone/>
              <a:defRPr/>
            </a:pPr>
            <a:endParaRPr lang="en-US" sz="1600" kern="0" dirty="0">
              <a:solidFill>
                <a:schemeClr val="bg1"/>
              </a:solidFill>
              <a:latin typeface="+mn-lt"/>
            </a:endParaRPr>
          </a:p>
          <a:p>
            <a:pPr marL="342900" indent="-342900" eaLnBrk="1" hangingPunct="1">
              <a:lnSpc>
                <a:spcPct val="80000"/>
              </a:lnSpc>
              <a:spcBef>
                <a:spcPct val="20000"/>
              </a:spcBef>
              <a:buClr>
                <a:schemeClr val="folHlink"/>
              </a:buClr>
              <a:buSzPct val="75000"/>
              <a:buFont typeface="Wingdings" pitchFamily="2" charset="2"/>
              <a:buNone/>
              <a:defRPr/>
            </a:pPr>
            <a:endParaRPr lang="en-US" sz="1400" kern="0" dirty="0">
              <a:solidFill>
                <a:schemeClr val="bg1"/>
              </a:solidFill>
              <a:latin typeface="+mn-lt"/>
            </a:endParaRPr>
          </a:p>
        </p:txBody>
      </p:sp>
      <p:sp>
        <p:nvSpPr>
          <p:cNvPr id="6" name="Footer Placeholder 5"/>
          <p:cNvSpPr>
            <a:spLocks noGrp="1"/>
          </p:cNvSpPr>
          <p:nvPr>
            <p:ph type="ftr" sz="quarter" idx="11"/>
          </p:nvPr>
        </p:nvSpPr>
        <p:spPr/>
        <p:txBody>
          <a:bodyPr/>
          <a:lstStyle/>
          <a:p>
            <a:r>
              <a:rPr lang="en-US"/>
              <a:t>ISO 14001:2015 2/Rev 01 © Copyright, Sentral Sistem, Okt 2016</a:t>
            </a:r>
          </a:p>
        </p:txBody>
      </p:sp>
    </p:spTree>
    <p:extLst>
      <p:ext uri="{BB962C8B-B14F-4D97-AF65-F5344CB8AC3E}">
        <p14:creationId xmlns:p14="http://schemas.microsoft.com/office/powerpoint/2010/main" val="381540489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Text Box 36"/>
          <p:cNvSpPr txBox="1">
            <a:spLocks noChangeArrowheads="1"/>
          </p:cNvSpPr>
          <p:nvPr/>
        </p:nvSpPr>
        <p:spPr bwMode="auto">
          <a:xfrm>
            <a:off x="2260405" y="5614752"/>
            <a:ext cx="1314784" cy="307777"/>
          </a:xfrm>
          <a:prstGeom prst="rect">
            <a:avLst/>
          </a:prstGeom>
          <a:noFill/>
          <a:ln w="12700">
            <a:noFill/>
            <a:miter lim="800000"/>
            <a:headEnd type="none" w="sm" len="sm"/>
            <a:tailEnd type="none" w="sm" len="sm"/>
          </a:ln>
        </p:spPr>
        <p:txBody>
          <a:bodyPr wrap="none">
            <a:spAutoFit/>
          </a:bodyPr>
          <a:lstStyle/>
          <a:p>
            <a:pPr eaLnBrk="0" hangingPunct="0"/>
            <a:r>
              <a:rPr lang="en-US" sz="1400" b="1" i="1" dirty="0">
                <a:latin typeface="Century" pitchFamily="18" charset="0"/>
              </a:rPr>
              <a:t>4.5.1 s/d 4.5.5</a:t>
            </a:r>
          </a:p>
        </p:txBody>
      </p:sp>
      <p:sp>
        <p:nvSpPr>
          <p:cNvPr id="53" name="Rectangle 52"/>
          <p:cNvSpPr/>
          <p:nvPr/>
        </p:nvSpPr>
        <p:spPr>
          <a:xfrm>
            <a:off x="0" y="0"/>
            <a:ext cx="2535382" cy="6858000"/>
          </a:xfrm>
          <a:prstGeom prst="rect">
            <a:avLst/>
          </a:prstGeom>
          <a:pattFill prst="ltUpDiag">
            <a:fgClr>
              <a:schemeClr val="accent6">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2756" y="1327022"/>
            <a:ext cx="2257706" cy="461665"/>
          </a:xfrm>
          <a:prstGeom prst="rect">
            <a:avLst/>
          </a:prstGeom>
          <a:solidFill>
            <a:schemeClr val="bg1"/>
          </a:solidFill>
        </p:spPr>
        <p:txBody>
          <a:bodyPr wrap="square" rtlCol="0">
            <a:spAutoFit/>
          </a:bodyPr>
          <a:lstStyle/>
          <a:p>
            <a:pPr algn="ctr"/>
            <a:r>
              <a:rPr lang="en-US" b="1" dirty="0">
                <a:latin typeface="Arial Narrow" pitchFamily="34" charset="0"/>
              </a:rPr>
              <a:t>P-D-C-A</a:t>
            </a:r>
          </a:p>
        </p:txBody>
      </p:sp>
      <p:sp>
        <p:nvSpPr>
          <p:cNvPr id="55" name="Rectangle 54"/>
          <p:cNvSpPr/>
          <p:nvPr/>
        </p:nvSpPr>
        <p:spPr>
          <a:xfrm>
            <a:off x="181424" y="2022371"/>
            <a:ext cx="1980029" cy="2862322"/>
          </a:xfrm>
          <a:prstGeom prst="rect">
            <a:avLst/>
          </a:prstGeom>
        </p:spPr>
        <p:txBody>
          <a:bodyPr wrap="none">
            <a:spAutoFit/>
          </a:bodyPr>
          <a:lstStyle/>
          <a:p>
            <a:pPr algn="ctr"/>
            <a:r>
              <a:rPr lang="en-US" sz="6000" dirty="0">
                <a:solidFill>
                  <a:srgbClr val="009900"/>
                </a:solidFill>
                <a:latin typeface="Impact" panose="020B0806030902050204" pitchFamily="34" charset="0"/>
              </a:rPr>
              <a:t>ISO </a:t>
            </a:r>
          </a:p>
          <a:p>
            <a:pPr algn="ctr"/>
            <a:r>
              <a:rPr lang="en-US" sz="6000" dirty="0">
                <a:solidFill>
                  <a:srgbClr val="009900"/>
                </a:solidFill>
                <a:latin typeface="Impact" panose="020B0806030902050204" pitchFamily="34" charset="0"/>
              </a:rPr>
              <a:t>14001</a:t>
            </a:r>
          </a:p>
          <a:p>
            <a:pPr algn="ctr"/>
            <a:r>
              <a:rPr lang="en-US" sz="6000" dirty="0">
                <a:solidFill>
                  <a:srgbClr val="009900"/>
                </a:solidFill>
                <a:latin typeface="Impact" panose="020B0806030902050204" pitchFamily="34" charset="0"/>
              </a:rPr>
              <a:t>2004</a:t>
            </a:r>
          </a:p>
        </p:txBody>
      </p:sp>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676" y="235674"/>
            <a:ext cx="1973316" cy="682732"/>
          </a:xfrm>
          <a:prstGeom prst="rect">
            <a:avLst/>
          </a:prstGeom>
        </p:spPr>
      </p:pic>
      <p:sp>
        <p:nvSpPr>
          <p:cNvPr id="17" name="AutoShape 2"/>
          <p:cNvSpPr>
            <a:spLocks noChangeArrowheads="1"/>
          </p:cNvSpPr>
          <p:nvPr/>
        </p:nvSpPr>
        <p:spPr bwMode="auto">
          <a:xfrm>
            <a:off x="7237645" y="4639309"/>
            <a:ext cx="1017587" cy="852488"/>
          </a:xfrm>
          <a:prstGeom prst="parallelogram">
            <a:avLst>
              <a:gd name="adj" fmla="val 29842"/>
            </a:avLst>
          </a:prstGeom>
          <a:solidFill>
            <a:schemeClr val="bg1"/>
          </a:solidFill>
          <a:ln w="9525">
            <a:noFill/>
            <a:miter lim="800000"/>
            <a:headEnd/>
            <a:tailEnd/>
          </a:ln>
        </p:spPr>
        <p:txBody>
          <a:bodyPr wrap="none" anchor="ctr"/>
          <a:lstStyle/>
          <a:p>
            <a:pPr eaLnBrk="0" hangingPunct="0"/>
            <a:endParaRPr lang="en-US" sz="2000" i="1">
              <a:latin typeface="Century" pitchFamily="18" charset="0"/>
            </a:endParaRPr>
          </a:p>
        </p:txBody>
      </p:sp>
      <p:sp useBgFill="1">
        <p:nvSpPr>
          <p:cNvPr id="19" name="Oval 4"/>
          <p:cNvSpPr>
            <a:spLocks noChangeArrowheads="1"/>
          </p:cNvSpPr>
          <p:nvPr/>
        </p:nvSpPr>
        <p:spPr bwMode="auto">
          <a:xfrm>
            <a:off x="2851381" y="774914"/>
            <a:ext cx="5944777" cy="5762808"/>
          </a:xfrm>
          <a:prstGeom prst="ellipse">
            <a:avLst/>
          </a:prstGeom>
          <a:ln w="76200">
            <a:solidFill>
              <a:srgbClr val="000066"/>
            </a:solidFill>
            <a:round/>
            <a:headEnd/>
            <a:tailEnd/>
          </a:ln>
        </p:spPr>
        <p:txBody>
          <a:bodyPr wrap="none" anchor="ctr"/>
          <a:lstStyle/>
          <a:p>
            <a:pPr eaLnBrk="0" hangingPunct="0"/>
            <a:endParaRPr lang="en-US" sz="2000" i="1">
              <a:latin typeface="Century" pitchFamily="18" charset="0"/>
            </a:endParaRPr>
          </a:p>
        </p:txBody>
      </p:sp>
      <p:sp useBgFill="1">
        <p:nvSpPr>
          <p:cNvPr id="20" name="Rectangle 6"/>
          <p:cNvSpPr>
            <a:spLocks noChangeArrowheads="1"/>
          </p:cNvSpPr>
          <p:nvPr/>
        </p:nvSpPr>
        <p:spPr bwMode="auto">
          <a:xfrm>
            <a:off x="4918307" y="2005954"/>
            <a:ext cx="3248025" cy="727075"/>
          </a:xfrm>
          <a:prstGeom prst="rect">
            <a:avLst/>
          </a:prstGeom>
          <a:ln w="9525">
            <a:noFill/>
            <a:miter lim="800000"/>
            <a:headEnd/>
            <a:tailEnd/>
          </a:ln>
        </p:spPr>
        <p:txBody>
          <a:bodyPr wrap="none" anchor="ctr"/>
          <a:lstStyle/>
          <a:p>
            <a:pPr eaLnBrk="0" hangingPunct="0"/>
            <a:endParaRPr lang="en-US" sz="2000" i="1">
              <a:latin typeface="Century" pitchFamily="18" charset="0"/>
            </a:endParaRPr>
          </a:p>
        </p:txBody>
      </p:sp>
      <p:sp>
        <p:nvSpPr>
          <p:cNvPr id="21" name="AutoShape 7"/>
          <p:cNvSpPr>
            <a:spLocks noChangeArrowheads="1"/>
          </p:cNvSpPr>
          <p:nvPr/>
        </p:nvSpPr>
        <p:spPr bwMode="auto">
          <a:xfrm>
            <a:off x="7077397" y="1925805"/>
            <a:ext cx="2628900" cy="1190963"/>
          </a:xfrm>
          <a:prstGeom prst="parallelogram">
            <a:avLst>
              <a:gd name="adj" fmla="val 64854"/>
            </a:avLst>
          </a:prstGeom>
          <a:solidFill>
            <a:schemeClr val="bg1"/>
          </a:solidFill>
          <a:ln w="12700">
            <a:solidFill>
              <a:srgbClr val="000000"/>
            </a:solidFill>
            <a:miter lim="800000"/>
            <a:headEnd/>
            <a:tailEnd/>
          </a:ln>
          <a:effectLst>
            <a:outerShdw dist="107763" dir="2700000" algn="ctr" rotWithShape="0">
              <a:schemeClr val="bg2"/>
            </a:outerShdw>
          </a:effectLst>
        </p:spPr>
        <p:txBody>
          <a:bodyPr wrap="none" tIns="0"/>
          <a:lstStyle/>
          <a:p>
            <a:pPr algn="ctr">
              <a:defRPr/>
            </a:pPr>
            <a:endParaRPr lang="en-US" sz="1800" b="1" i="1" dirty="0">
              <a:latin typeface="Century" pitchFamily="18" charset="0"/>
              <a:cs typeface="Arial" charset="0"/>
            </a:endParaRPr>
          </a:p>
          <a:p>
            <a:pPr algn="ctr">
              <a:defRPr/>
            </a:pPr>
            <a:r>
              <a:rPr lang="en-US" sz="1800" b="1" i="1" dirty="0" err="1">
                <a:latin typeface="Century" pitchFamily="18" charset="0"/>
                <a:cs typeface="Arial" charset="0"/>
              </a:rPr>
              <a:t>Kebijakan</a:t>
            </a:r>
            <a:endParaRPr lang="en-US" sz="1800" b="1" i="1" dirty="0">
              <a:latin typeface="Century" pitchFamily="18" charset="0"/>
              <a:cs typeface="Arial" charset="0"/>
            </a:endParaRPr>
          </a:p>
        </p:txBody>
      </p:sp>
      <p:sp>
        <p:nvSpPr>
          <p:cNvPr id="22" name="AutoShape 8"/>
          <p:cNvSpPr>
            <a:spLocks noChangeArrowheads="1"/>
          </p:cNvSpPr>
          <p:nvPr/>
        </p:nvSpPr>
        <p:spPr bwMode="auto">
          <a:xfrm>
            <a:off x="7099551" y="3314554"/>
            <a:ext cx="2851742" cy="1136650"/>
          </a:xfrm>
          <a:prstGeom prst="parallelogram">
            <a:avLst>
              <a:gd name="adj" fmla="val 59185"/>
            </a:avLst>
          </a:prstGeom>
          <a:solidFill>
            <a:schemeClr val="bg1"/>
          </a:solidFill>
          <a:ln w="12700">
            <a:solidFill>
              <a:srgbClr val="000000"/>
            </a:solidFill>
            <a:miter lim="800000"/>
            <a:headEnd/>
            <a:tailEnd/>
          </a:ln>
          <a:effectLst>
            <a:outerShdw dist="107763" dir="2700000" algn="ctr" rotWithShape="0">
              <a:schemeClr val="bg2"/>
            </a:outerShdw>
          </a:effectLst>
        </p:spPr>
        <p:txBody>
          <a:bodyPr wrap="none" anchor="ctr"/>
          <a:lstStyle/>
          <a:p>
            <a:pPr algn="ctr">
              <a:defRPr/>
            </a:pPr>
            <a:r>
              <a:rPr lang="en-US" sz="1800" b="1" i="1" dirty="0" err="1">
                <a:latin typeface="Century" pitchFamily="18" charset="0"/>
                <a:cs typeface="Arial" charset="0"/>
              </a:rPr>
              <a:t>Perencanaan</a:t>
            </a:r>
            <a:endParaRPr lang="en-US" sz="1800" b="1" i="1" dirty="0">
              <a:latin typeface="Century" pitchFamily="18" charset="0"/>
              <a:cs typeface="Arial" charset="0"/>
            </a:endParaRPr>
          </a:p>
        </p:txBody>
      </p:sp>
      <p:sp useBgFill="1">
        <p:nvSpPr>
          <p:cNvPr id="23" name="Rectangle 9"/>
          <p:cNvSpPr>
            <a:spLocks noChangeArrowheads="1"/>
          </p:cNvSpPr>
          <p:nvPr/>
        </p:nvSpPr>
        <p:spPr bwMode="auto">
          <a:xfrm>
            <a:off x="4715108" y="4659266"/>
            <a:ext cx="2522537" cy="828675"/>
          </a:xfrm>
          <a:prstGeom prst="rect">
            <a:avLst/>
          </a:prstGeom>
          <a:ln w="9525">
            <a:noFill/>
            <a:miter lim="800000"/>
            <a:headEnd/>
            <a:tailEnd/>
          </a:ln>
        </p:spPr>
        <p:txBody>
          <a:bodyPr wrap="none" anchor="ctr"/>
          <a:lstStyle/>
          <a:p>
            <a:pPr eaLnBrk="0" hangingPunct="0"/>
            <a:endParaRPr lang="en-US" sz="2000" i="1">
              <a:latin typeface="Century" pitchFamily="18" charset="0"/>
            </a:endParaRPr>
          </a:p>
        </p:txBody>
      </p:sp>
      <p:graphicFrame>
        <p:nvGraphicFramePr>
          <p:cNvPr id="24" name="Object 10"/>
          <p:cNvGraphicFramePr>
            <a:graphicFrameLocks/>
          </p:cNvGraphicFramePr>
          <p:nvPr>
            <p:extLst>
              <p:ext uri="{D42A27DB-BD31-4B8C-83A1-F6EECF244321}">
                <p14:modId xmlns:p14="http://schemas.microsoft.com/office/powerpoint/2010/main" val="2149340962"/>
              </p:ext>
            </p:extLst>
          </p:nvPr>
        </p:nvGraphicFramePr>
        <p:xfrm>
          <a:off x="4913545" y="830897"/>
          <a:ext cx="2411412" cy="1238250"/>
        </p:xfrm>
        <a:graphic>
          <a:graphicData uri="http://schemas.openxmlformats.org/presentationml/2006/ole">
            <mc:AlternateContent xmlns:mc="http://schemas.openxmlformats.org/markup-compatibility/2006">
              <mc:Choice xmlns:v="urn:schemas-microsoft-com:vml" Requires="v">
                <p:oleObj spid="_x0000_s77939" name="WordArt 2.0" r:id="rId5" imgW="2374900" imgH="1216025" progId="">
                  <p:embed/>
                </p:oleObj>
              </mc:Choice>
              <mc:Fallback>
                <p:oleObj name="WordArt 2.0" r:id="rId5" imgW="2374900" imgH="1216025" progId="">
                  <p:embed/>
                  <p:pic>
                    <p:nvPicPr>
                      <p:cNvPr id="0" name="Picture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3545" y="830897"/>
                        <a:ext cx="2411412"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AutoShape 11"/>
          <p:cNvSpPr>
            <a:spLocks noChangeArrowheads="1"/>
          </p:cNvSpPr>
          <p:nvPr/>
        </p:nvSpPr>
        <p:spPr bwMode="auto">
          <a:xfrm>
            <a:off x="2175107" y="4617084"/>
            <a:ext cx="3501273" cy="1291936"/>
          </a:xfrm>
          <a:prstGeom prst="parallelogram">
            <a:avLst>
              <a:gd name="adj" fmla="val 71399"/>
            </a:avLst>
          </a:prstGeom>
          <a:solidFill>
            <a:schemeClr val="bg1"/>
          </a:solidFill>
          <a:ln w="12700">
            <a:solidFill>
              <a:srgbClr val="000000"/>
            </a:solidFill>
            <a:miter lim="800000"/>
            <a:headEnd/>
            <a:tailEnd/>
          </a:ln>
          <a:effectLst>
            <a:outerShdw dist="107763" dir="2700000" algn="ctr" rotWithShape="0">
              <a:schemeClr val="bg2"/>
            </a:outerShdw>
          </a:effectLst>
        </p:spPr>
        <p:txBody>
          <a:bodyPr anchor="ctr"/>
          <a:lstStyle/>
          <a:p>
            <a:pPr algn="ctr">
              <a:defRPr/>
            </a:pPr>
            <a:r>
              <a:rPr lang="en-US" sz="1600" b="1" i="1" dirty="0" err="1">
                <a:latin typeface="Century" pitchFamily="18" charset="0"/>
                <a:cs typeface="Arial" charset="0"/>
              </a:rPr>
              <a:t>Pemeriksaan</a:t>
            </a:r>
            <a:r>
              <a:rPr lang="en-US" sz="1600" b="1" i="1" dirty="0">
                <a:latin typeface="Century" pitchFamily="18" charset="0"/>
                <a:cs typeface="Arial" charset="0"/>
              </a:rPr>
              <a:t> </a:t>
            </a:r>
            <a:r>
              <a:rPr lang="en-US" sz="1600" b="1" i="1" dirty="0" err="1">
                <a:latin typeface="Century" pitchFamily="18" charset="0"/>
                <a:cs typeface="Arial" charset="0"/>
              </a:rPr>
              <a:t>dan</a:t>
            </a:r>
            <a:r>
              <a:rPr lang="en-US" sz="1600" b="1" i="1" dirty="0">
                <a:latin typeface="Century" pitchFamily="18" charset="0"/>
                <a:cs typeface="Arial" charset="0"/>
              </a:rPr>
              <a:t> </a:t>
            </a:r>
            <a:r>
              <a:rPr lang="en-US" sz="1600" b="1" i="1" dirty="0" err="1">
                <a:latin typeface="Century" pitchFamily="18" charset="0"/>
                <a:cs typeface="Arial" charset="0"/>
              </a:rPr>
              <a:t>Tindakan</a:t>
            </a:r>
            <a:r>
              <a:rPr lang="en-US" sz="1600" b="1" i="1" dirty="0">
                <a:latin typeface="Century" pitchFamily="18" charset="0"/>
                <a:cs typeface="Arial" charset="0"/>
              </a:rPr>
              <a:t> </a:t>
            </a:r>
            <a:r>
              <a:rPr lang="en-US" sz="1600" b="1" i="1" dirty="0" err="1">
                <a:latin typeface="Century" pitchFamily="18" charset="0"/>
                <a:cs typeface="Arial" charset="0"/>
              </a:rPr>
              <a:t>Perbaikan</a:t>
            </a:r>
            <a:endParaRPr lang="en-US" sz="1600" b="1" i="1" dirty="0">
              <a:latin typeface="Century" pitchFamily="18" charset="0"/>
              <a:cs typeface="Arial" charset="0"/>
            </a:endParaRPr>
          </a:p>
        </p:txBody>
      </p:sp>
      <p:sp>
        <p:nvSpPr>
          <p:cNvPr id="26" name="Oval 12"/>
          <p:cNvSpPr>
            <a:spLocks noChangeArrowheads="1"/>
          </p:cNvSpPr>
          <p:nvPr/>
        </p:nvSpPr>
        <p:spPr bwMode="auto">
          <a:xfrm>
            <a:off x="4301535" y="557914"/>
            <a:ext cx="3059270" cy="1193800"/>
          </a:xfrm>
          <a:prstGeom prst="ellipse">
            <a:avLst/>
          </a:prstGeom>
          <a:solidFill>
            <a:srgbClr val="3366FF"/>
          </a:solidFill>
          <a:ln w="76200">
            <a:solidFill>
              <a:srgbClr val="000000"/>
            </a:solidFill>
            <a:round/>
            <a:headEnd/>
            <a:tailEnd/>
          </a:ln>
        </p:spPr>
        <p:txBody>
          <a:bodyPr wrap="none" anchor="ctr"/>
          <a:lstStyle/>
          <a:p>
            <a:pPr algn="ctr"/>
            <a:r>
              <a:rPr lang="en-US" sz="2000" i="1">
                <a:solidFill>
                  <a:srgbClr val="ECF4FC"/>
                </a:solidFill>
                <a:latin typeface="Century" pitchFamily="18" charset="0"/>
              </a:rPr>
              <a:t>Continual Improvement</a:t>
            </a:r>
          </a:p>
        </p:txBody>
      </p:sp>
      <p:sp>
        <p:nvSpPr>
          <p:cNvPr id="27" name="AutoShape 13"/>
          <p:cNvSpPr>
            <a:spLocks noChangeArrowheads="1"/>
          </p:cNvSpPr>
          <p:nvPr/>
        </p:nvSpPr>
        <p:spPr bwMode="auto">
          <a:xfrm>
            <a:off x="1894755" y="2919412"/>
            <a:ext cx="3248025" cy="1135062"/>
          </a:xfrm>
          <a:prstGeom prst="parallelogram">
            <a:avLst>
              <a:gd name="adj" fmla="val 71499"/>
            </a:avLst>
          </a:prstGeom>
          <a:solidFill>
            <a:schemeClr val="bg1"/>
          </a:solidFill>
          <a:ln w="12700">
            <a:solidFill>
              <a:srgbClr val="000000"/>
            </a:solidFill>
            <a:miter lim="800000"/>
            <a:headEnd/>
            <a:tailEnd/>
          </a:ln>
          <a:effectLst>
            <a:outerShdw dist="107763" dir="2700000" algn="ctr" rotWithShape="0">
              <a:schemeClr val="bg2"/>
            </a:outerShdw>
          </a:effectLst>
        </p:spPr>
        <p:txBody>
          <a:bodyPr anchor="ctr"/>
          <a:lstStyle/>
          <a:p>
            <a:pPr algn="ctr">
              <a:defRPr/>
            </a:pPr>
            <a:r>
              <a:rPr lang="en-US" sz="1800" b="1" i="1" dirty="0" err="1">
                <a:latin typeface="Century" pitchFamily="18" charset="0"/>
                <a:cs typeface="Arial" charset="0"/>
              </a:rPr>
              <a:t>Tinjauan</a:t>
            </a:r>
            <a:r>
              <a:rPr lang="en-US" sz="1800" b="1" i="1" dirty="0">
                <a:latin typeface="Century" pitchFamily="18" charset="0"/>
                <a:cs typeface="Arial" charset="0"/>
              </a:rPr>
              <a:t> </a:t>
            </a:r>
            <a:r>
              <a:rPr lang="en-US" sz="1800" b="1" i="1" dirty="0" err="1">
                <a:latin typeface="Century" pitchFamily="18" charset="0"/>
                <a:cs typeface="Arial" charset="0"/>
              </a:rPr>
              <a:t>Manajemen</a:t>
            </a:r>
            <a:endParaRPr lang="en-US" sz="1800" b="1" i="1" dirty="0">
              <a:latin typeface="Century" pitchFamily="18" charset="0"/>
              <a:cs typeface="Arial" charset="0"/>
            </a:endParaRPr>
          </a:p>
        </p:txBody>
      </p:sp>
      <p:sp>
        <p:nvSpPr>
          <p:cNvPr id="28" name="Arc 14"/>
          <p:cNvSpPr>
            <a:spLocks/>
          </p:cNvSpPr>
          <p:nvPr/>
        </p:nvSpPr>
        <p:spPr bwMode="auto">
          <a:xfrm rot="9028333" flipV="1">
            <a:off x="4220816" y="572510"/>
            <a:ext cx="1003300" cy="620449"/>
          </a:xfrm>
          <a:custGeom>
            <a:avLst/>
            <a:gdLst>
              <a:gd name="T0" fmla="*/ 0 w 36167"/>
              <a:gd name="T1" fmla="*/ 2147483647 h 21600"/>
              <a:gd name="T2" fmla="*/ 2147483647 w 36167"/>
              <a:gd name="T3" fmla="*/ 2147483647 h 21600"/>
              <a:gd name="T4" fmla="*/ 2147483647 w 36167"/>
              <a:gd name="T5" fmla="*/ 2147483647 h 21600"/>
              <a:gd name="T6" fmla="*/ 0 60000 65536"/>
              <a:gd name="T7" fmla="*/ 0 60000 65536"/>
              <a:gd name="T8" fmla="*/ 0 60000 65536"/>
              <a:gd name="T9" fmla="*/ 0 w 36167"/>
              <a:gd name="T10" fmla="*/ 0 h 21600"/>
              <a:gd name="T11" fmla="*/ 36167 w 36167"/>
              <a:gd name="T12" fmla="*/ 21600 h 21600"/>
            </a:gdLst>
            <a:ahLst/>
            <a:cxnLst>
              <a:cxn ang="T6">
                <a:pos x="T0" y="T1"/>
              </a:cxn>
              <a:cxn ang="T7">
                <a:pos x="T2" y="T3"/>
              </a:cxn>
              <a:cxn ang="T8">
                <a:pos x="T4" y="T5"/>
              </a:cxn>
            </a:cxnLst>
            <a:rect l="T9" t="T10" r="T11" b="T12"/>
            <a:pathLst>
              <a:path w="36167" h="21600" fill="none" extrusionOk="0">
                <a:moveTo>
                  <a:pt x="-1" y="8417"/>
                </a:moveTo>
                <a:cubicBezTo>
                  <a:pt x="4089" y="3109"/>
                  <a:pt x="10410" y="-1"/>
                  <a:pt x="17111" y="0"/>
                </a:cubicBezTo>
                <a:cubicBezTo>
                  <a:pt x="25085" y="0"/>
                  <a:pt x="32412" y="4394"/>
                  <a:pt x="36166" y="11430"/>
                </a:cubicBezTo>
              </a:path>
              <a:path w="36167" h="21600" stroke="0" extrusionOk="0">
                <a:moveTo>
                  <a:pt x="-1" y="8417"/>
                </a:moveTo>
                <a:cubicBezTo>
                  <a:pt x="4089" y="3109"/>
                  <a:pt x="10410" y="-1"/>
                  <a:pt x="17111" y="0"/>
                </a:cubicBezTo>
                <a:cubicBezTo>
                  <a:pt x="25085" y="0"/>
                  <a:pt x="32412" y="4394"/>
                  <a:pt x="36166" y="11430"/>
                </a:cubicBezTo>
                <a:lnTo>
                  <a:pt x="17111" y="21600"/>
                </a:lnTo>
                <a:close/>
              </a:path>
            </a:pathLst>
          </a:custGeom>
          <a:noFill/>
          <a:ln w="76200" cap="rnd">
            <a:solidFill>
              <a:schemeClr val="tx1"/>
            </a:solidFill>
            <a:round/>
            <a:headEnd type="stealth" w="med" len="lg"/>
            <a:tailEnd type="none" w="sm" len="sm"/>
          </a:ln>
        </p:spPr>
        <p:txBody>
          <a:bodyPr wrap="none" anchor="ctr"/>
          <a:lstStyle/>
          <a:p>
            <a:endParaRPr lang="en-US"/>
          </a:p>
        </p:txBody>
      </p:sp>
      <p:sp>
        <p:nvSpPr>
          <p:cNvPr id="29" name="AutoShape 15"/>
          <p:cNvSpPr>
            <a:spLocks noChangeArrowheads="1"/>
          </p:cNvSpPr>
          <p:nvPr/>
        </p:nvSpPr>
        <p:spPr bwMode="auto">
          <a:xfrm>
            <a:off x="6542320" y="4771072"/>
            <a:ext cx="3197225" cy="1135062"/>
          </a:xfrm>
          <a:prstGeom prst="parallelogram">
            <a:avLst>
              <a:gd name="adj" fmla="val 65104"/>
            </a:avLst>
          </a:prstGeom>
          <a:solidFill>
            <a:schemeClr val="bg1"/>
          </a:solidFill>
          <a:ln w="12700">
            <a:solidFill>
              <a:srgbClr val="000000"/>
            </a:solidFill>
            <a:miter lim="800000"/>
            <a:headEnd/>
            <a:tailEnd/>
          </a:ln>
          <a:effectLst>
            <a:outerShdw dist="107763" dir="2700000" algn="ctr" rotWithShape="0">
              <a:schemeClr val="bg2"/>
            </a:outerShdw>
          </a:effectLst>
        </p:spPr>
        <p:txBody>
          <a:bodyPr anchor="ctr"/>
          <a:lstStyle/>
          <a:p>
            <a:pPr>
              <a:defRPr/>
            </a:pPr>
            <a:r>
              <a:rPr lang="en-US" sz="1800" b="1" i="1" dirty="0" err="1">
                <a:latin typeface="Century" pitchFamily="18" charset="0"/>
                <a:cs typeface="Arial" charset="0"/>
              </a:rPr>
              <a:t>Implementasi</a:t>
            </a:r>
            <a:r>
              <a:rPr lang="en-US" sz="1800" b="1" i="1" dirty="0">
                <a:latin typeface="Century" pitchFamily="18" charset="0"/>
                <a:cs typeface="Arial" charset="0"/>
              </a:rPr>
              <a:t> </a:t>
            </a:r>
            <a:r>
              <a:rPr lang="en-US" sz="1800" b="1" i="1" dirty="0" err="1">
                <a:latin typeface="Century" pitchFamily="18" charset="0"/>
                <a:cs typeface="Arial" charset="0"/>
              </a:rPr>
              <a:t>dan</a:t>
            </a:r>
            <a:r>
              <a:rPr lang="en-US" sz="1800" b="1" i="1" dirty="0">
                <a:latin typeface="Century" pitchFamily="18" charset="0"/>
                <a:cs typeface="Arial" charset="0"/>
              </a:rPr>
              <a:t> </a:t>
            </a:r>
            <a:r>
              <a:rPr lang="en-US" sz="1800" b="1" i="1" dirty="0" err="1">
                <a:latin typeface="Century" pitchFamily="18" charset="0"/>
                <a:cs typeface="Arial" charset="0"/>
              </a:rPr>
              <a:t>Operasi</a:t>
            </a:r>
            <a:endParaRPr lang="en-US" sz="1800" b="1" i="1" dirty="0">
              <a:latin typeface="Century" pitchFamily="18" charset="0"/>
              <a:cs typeface="Arial" charset="0"/>
            </a:endParaRPr>
          </a:p>
        </p:txBody>
      </p:sp>
      <p:grpSp>
        <p:nvGrpSpPr>
          <p:cNvPr id="30" name="Group 16"/>
          <p:cNvGrpSpPr>
            <a:grpSpLocks/>
          </p:cNvGrpSpPr>
          <p:nvPr/>
        </p:nvGrpSpPr>
        <p:grpSpPr bwMode="auto">
          <a:xfrm>
            <a:off x="4362429" y="2153471"/>
            <a:ext cx="3162553" cy="3206256"/>
            <a:chOff x="1851" y="1223"/>
            <a:chExt cx="2109" cy="2148"/>
          </a:xfrm>
        </p:grpSpPr>
        <p:grpSp>
          <p:nvGrpSpPr>
            <p:cNvPr id="31" name="Group 17"/>
            <p:cNvGrpSpPr>
              <a:grpSpLocks/>
            </p:cNvGrpSpPr>
            <p:nvPr/>
          </p:nvGrpSpPr>
          <p:grpSpPr bwMode="auto">
            <a:xfrm>
              <a:off x="1851" y="1223"/>
              <a:ext cx="2109" cy="2148"/>
              <a:chOff x="775" y="372"/>
              <a:chExt cx="3339" cy="3378"/>
            </a:xfrm>
          </p:grpSpPr>
          <p:sp>
            <p:nvSpPr>
              <p:cNvPr id="33" name="AutoShape 18"/>
              <p:cNvSpPr>
                <a:spLocks noChangeArrowheads="1"/>
              </p:cNvSpPr>
              <p:nvPr/>
            </p:nvSpPr>
            <p:spPr bwMode="auto">
              <a:xfrm rot="8807227">
                <a:off x="933" y="704"/>
                <a:ext cx="3181" cy="2912"/>
              </a:xfrm>
              <a:custGeom>
                <a:avLst/>
                <a:gdLst>
                  <a:gd name="T0" fmla="*/ 1 w 21600"/>
                  <a:gd name="T1" fmla="*/ 0 h 21600"/>
                  <a:gd name="T2" fmla="*/ 0 w 21600"/>
                  <a:gd name="T3" fmla="*/ 0 h 21600"/>
                  <a:gd name="T4" fmla="*/ 1 w 21600"/>
                  <a:gd name="T5" fmla="*/ 0 h 21600"/>
                  <a:gd name="T6" fmla="*/ 1 w 21600"/>
                  <a:gd name="T7" fmla="*/ 0 h 21600"/>
                  <a:gd name="T8" fmla="*/ 0 60000 65536"/>
                  <a:gd name="T9" fmla="*/ 0 60000 65536"/>
                  <a:gd name="T10" fmla="*/ 0 60000 65536"/>
                  <a:gd name="T11" fmla="*/ 0 60000 65536"/>
                  <a:gd name="T12" fmla="*/ 2349 w 21600"/>
                  <a:gd name="T13" fmla="*/ 0 h 21600"/>
                  <a:gd name="T14" fmla="*/ 19251 w 21600"/>
                  <a:gd name="T15" fmla="*/ 7202 h 21600"/>
                </a:gdLst>
                <a:ahLst/>
                <a:cxnLst>
                  <a:cxn ang="T8">
                    <a:pos x="T0" y="T1"/>
                  </a:cxn>
                  <a:cxn ang="T9">
                    <a:pos x="T2" y="T3"/>
                  </a:cxn>
                  <a:cxn ang="T10">
                    <a:pos x="T4" y="T5"/>
                  </a:cxn>
                  <a:cxn ang="T11">
                    <a:pos x="T6" y="T7"/>
                  </a:cxn>
                </a:cxnLst>
                <a:rect l="T12" t="T13" r="T14" b="T15"/>
                <a:pathLst>
                  <a:path w="21600" h="21600">
                    <a:moveTo>
                      <a:pt x="7117" y="6340"/>
                    </a:moveTo>
                    <a:cubicBezTo>
                      <a:pt x="8153" y="5484"/>
                      <a:pt x="9455" y="5015"/>
                      <a:pt x="10800" y="5016"/>
                    </a:cubicBezTo>
                    <a:cubicBezTo>
                      <a:pt x="12144" y="5016"/>
                      <a:pt x="13446" y="5484"/>
                      <a:pt x="14482" y="6340"/>
                    </a:cubicBezTo>
                    <a:lnTo>
                      <a:pt x="17676" y="2472"/>
                    </a:lnTo>
                    <a:cubicBezTo>
                      <a:pt x="15741" y="874"/>
                      <a:pt x="13309" y="-1"/>
                      <a:pt x="10799" y="0"/>
                    </a:cubicBezTo>
                    <a:cubicBezTo>
                      <a:pt x="8290" y="0"/>
                      <a:pt x="5858" y="874"/>
                      <a:pt x="3923" y="2472"/>
                    </a:cubicBezTo>
                    <a:close/>
                  </a:path>
                </a:pathLst>
              </a:custGeom>
              <a:gradFill rotWithShape="0">
                <a:gsLst>
                  <a:gs pos="0">
                    <a:schemeClr val="bg1"/>
                  </a:gs>
                  <a:gs pos="100000">
                    <a:schemeClr val="accent2"/>
                  </a:gs>
                </a:gsLst>
                <a:lin ang="2700000" scaled="1"/>
              </a:gradFill>
              <a:ln w="9525">
                <a:noFill/>
                <a:miter lim="800000"/>
                <a:headEnd/>
                <a:tailEnd/>
              </a:ln>
            </p:spPr>
            <p:txBody>
              <a:bodyPr rot="10800000" wrap="none" anchor="ctr"/>
              <a:lstStyle/>
              <a:p>
                <a:endParaRPr lang="en-US"/>
              </a:p>
            </p:txBody>
          </p:sp>
          <p:sp>
            <p:nvSpPr>
              <p:cNvPr id="34" name="AutoShape 19"/>
              <p:cNvSpPr>
                <a:spLocks noChangeArrowheads="1"/>
              </p:cNvSpPr>
              <p:nvPr/>
            </p:nvSpPr>
            <p:spPr bwMode="auto">
              <a:xfrm rot="3287216">
                <a:off x="883" y="451"/>
                <a:ext cx="3181" cy="3024"/>
              </a:xfrm>
              <a:custGeom>
                <a:avLst/>
                <a:gdLst>
                  <a:gd name="T0" fmla="*/ 1 w 21600"/>
                  <a:gd name="T1" fmla="*/ 0 h 21600"/>
                  <a:gd name="T2" fmla="*/ 0 w 21600"/>
                  <a:gd name="T3" fmla="*/ 0 h 21600"/>
                  <a:gd name="T4" fmla="*/ 1 w 21600"/>
                  <a:gd name="T5" fmla="*/ 0 h 21600"/>
                  <a:gd name="T6" fmla="*/ 1 w 21600"/>
                  <a:gd name="T7" fmla="*/ 0 h 21600"/>
                  <a:gd name="T8" fmla="*/ 0 60000 65536"/>
                  <a:gd name="T9" fmla="*/ 0 60000 65536"/>
                  <a:gd name="T10" fmla="*/ 0 60000 65536"/>
                  <a:gd name="T11" fmla="*/ 0 60000 65536"/>
                  <a:gd name="T12" fmla="*/ 1480 w 21600"/>
                  <a:gd name="T13" fmla="*/ 0 h 21600"/>
                  <a:gd name="T14" fmla="*/ 20120 w 21600"/>
                  <a:gd name="T15" fmla="*/ 7621 h 21600"/>
                </a:gdLst>
                <a:ahLst/>
                <a:cxnLst>
                  <a:cxn ang="T8">
                    <a:pos x="T0" y="T1"/>
                  </a:cxn>
                  <a:cxn ang="T9">
                    <a:pos x="T2" y="T3"/>
                  </a:cxn>
                  <a:cxn ang="T10">
                    <a:pos x="T4" y="T5"/>
                  </a:cxn>
                  <a:cxn ang="T11">
                    <a:pos x="T6" y="T7"/>
                  </a:cxn>
                </a:cxnLst>
                <a:rect l="T12" t="T13" r="T14" b="T15"/>
                <a:pathLst>
                  <a:path w="21600" h="21600">
                    <a:moveTo>
                      <a:pt x="6200" y="6511"/>
                    </a:moveTo>
                    <a:cubicBezTo>
                      <a:pt x="7389" y="5235"/>
                      <a:pt x="9055" y="4510"/>
                      <a:pt x="10800" y="4511"/>
                    </a:cubicBezTo>
                    <a:cubicBezTo>
                      <a:pt x="12544" y="4511"/>
                      <a:pt x="14210" y="5235"/>
                      <a:pt x="15399" y="6511"/>
                    </a:cubicBezTo>
                    <a:lnTo>
                      <a:pt x="18699" y="3434"/>
                    </a:lnTo>
                    <a:cubicBezTo>
                      <a:pt x="16656" y="1244"/>
                      <a:pt x="13795" y="-1"/>
                      <a:pt x="10799" y="0"/>
                    </a:cubicBezTo>
                    <a:cubicBezTo>
                      <a:pt x="7804" y="0"/>
                      <a:pt x="4943" y="1244"/>
                      <a:pt x="2900" y="3434"/>
                    </a:cubicBezTo>
                    <a:close/>
                  </a:path>
                </a:pathLst>
              </a:custGeom>
              <a:gradFill rotWithShape="0">
                <a:gsLst>
                  <a:gs pos="0">
                    <a:schemeClr val="bg1"/>
                  </a:gs>
                  <a:gs pos="100000">
                    <a:schemeClr val="accent1"/>
                  </a:gs>
                </a:gsLst>
                <a:lin ang="18900000" scaled="1"/>
              </a:gradFill>
              <a:ln w="9525">
                <a:noFill/>
                <a:miter lim="800000"/>
                <a:headEnd/>
                <a:tailEnd/>
              </a:ln>
            </p:spPr>
            <p:txBody>
              <a:bodyPr rot="10800000" vert="eaVert" wrap="none" anchor="ctr"/>
              <a:lstStyle/>
              <a:p>
                <a:endParaRPr lang="en-US"/>
              </a:p>
            </p:txBody>
          </p:sp>
          <p:sp>
            <p:nvSpPr>
              <p:cNvPr id="35" name="AutoShape 20"/>
              <p:cNvSpPr>
                <a:spLocks noChangeArrowheads="1"/>
              </p:cNvSpPr>
              <p:nvPr/>
            </p:nvSpPr>
            <p:spPr bwMode="auto">
              <a:xfrm rot="13709326" flipH="1">
                <a:off x="727" y="704"/>
                <a:ext cx="3181" cy="2912"/>
              </a:xfrm>
              <a:custGeom>
                <a:avLst/>
                <a:gdLst>
                  <a:gd name="T0" fmla="*/ 1 w 21600"/>
                  <a:gd name="T1" fmla="*/ 0 h 21600"/>
                  <a:gd name="T2" fmla="*/ 0 w 21600"/>
                  <a:gd name="T3" fmla="*/ 0 h 21600"/>
                  <a:gd name="T4" fmla="*/ 1 w 21600"/>
                  <a:gd name="T5" fmla="*/ 0 h 21600"/>
                  <a:gd name="T6" fmla="*/ 1 w 21600"/>
                  <a:gd name="T7" fmla="*/ 0 h 21600"/>
                  <a:gd name="T8" fmla="*/ 0 60000 65536"/>
                  <a:gd name="T9" fmla="*/ 0 60000 65536"/>
                  <a:gd name="T10" fmla="*/ 0 60000 65536"/>
                  <a:gd name="T11" fmla="*/ 0 60000 65536"/>
                  <a:gd name="T12" fmla="*/ 2200 w 21600"/>
                  <a:gd name="T13" fmla="*/ 0 h 21600"/>
                  <a:gd name="T14" fmla="*/ 19400 w 21600"/>
                  <a:gd name="T15" fmla="*/ 7202 h 21600"/>
                </a:gdLst>
                <a:ahLst/>
                <a:cxnLst>
                  <a:cxn ang="T8">
                    <a:pos x="T0" y="T1"/>
                  </a:cxn>
                  <a:cxn ang="T9">
                    <a:pos x="T2" y="T3"/>
                  </a:cxn>
                  <a:cxn ang="T10">
                    <a:pos x="T4" y="T5"/>
                  </a:cxn>
                  <a:cxn ang="T11">
                    <a:pos x="T6" y="T7"/>
                  </a:cxn>
                </a:cxnLst>
                <a:rect l="T12" t="T13" r="T14" b="T15"/>
                <a:pathLst>
                  <a:path w="21600" h="21600">
                    <a:moveTo>
                      <a:pt x="6919" y="6291"/>
                    </a:moveTo>
                    <a:cubicBezTo>
                      <a:pt x="7998" y="5362"/>
                      <a:pt x="9375" y="4850"/>
                      <a:pt x="10800" y="4851"/>
                    </a:cubicBezTo>
                    <a:cubicBezTo>
                      <a:pt x="12224" y="4851"/>
                      <a:pt x="13601" y="5362"/>
                      <a:pt x="14680" y="6291"/>
                    </a:cubicBezTo>
                    <a:lnTo>
                      <a:pt x="17845" y="2614"/>
                    </a:lnTo>
                    <a:cubicBezTo>
                      <a:pt x="15885" y="927"/>
                      <a:pt x="13385" y="-1"/>
                      <a:pt x="10799" y="0"/>
                    </a:cubicBezTo>
                    <a:cubicBezTo>
                      <a:pt x="8214" y="0"/>
                      <a:pt x="5714" y="927"/>
                      <a:pt x="3754" y="2614"/>
                    </a:cubicBezTo>
                    <a:close/>
                  </a:path>
                </a:pathLst>
              </a:custGeom>
              <a:gradFill rotWithShape="0">
                <a:gsLst>
                  <a:gs pos="0">
                    <a:srgbClr val="FF6699"/>
                  </a:gs>
                  <a:gs pos="100000">
                    <a:schemeClr val="bg1"/>
                  </a:gs>
                </a:gsLst>
                <a:lin ang="18900000" scaled="1"/>
              </a:gradFill>
              <a:ln w="9525">
                <a:noFill/>
                <a:miter lim="800000"/>
                <a:headEnd/>
                <a:tailEnd/>
              </a:ln>
            </p:spPr>
            <p:txBody>
              <a:bodyPr vert="eaVert" wrap="none" anchor="ctr"/>
              <a:lstStyle/>
              <a:p>
                <a:endParaRPr lang="en-US"/>
              </a:p>
            </p:txBody>
          </p:sp>
          <p:sp>
            <p:nvSpPr>
              <p:cNvPr id="36" name="AutoShape 21"/>
              <p:cNvSpPr>
                <a:spLocks noChangeArrowheads="1"/>
              </p:cNvSpPr>
              <p:nvPr/>
            </p:nvSpPr>
            <p:spPr bwMode="auto">
              <a:xfrm rot="19041348" flipH="1">
                <a:off x="775" y="430"/>
                <a:ext cx="3181" cy="3024"/>
              </a:xfrm>
              <a:custGeom>
                <a:avLst/>
                <a:gdLst>
                  <a:gd name="T0" fmla="*/ 1 w 21600"/>
                  <a:gd name="T1" fmla="*/ 0 h 21600"/>
                  <a:gd name="T2" fmla="*/ 0 w 21600"/>
                  <a:gd name="T3" fmla="*/ 0 h 21600"/>
                  <a:gd name="T4" fmla="*/ 1 w 21600"/>
                  <a:gd name="T5" fmla="*/ 0 h 21600"/>
                  <a:gd name="T6" fmla="*/ 1 w 21600"/>
                  <a:gd name="T7" fmla="*/ 0 h 21600"/>
                  <a:gd name="T8" fmla="*/ 0 60000 65536"/>
                  <a:gd name="T9" fmla="*/ 0 60000 65536"/>
                  <a:gd name="T10" fmla="*/ 0 60000 65536"/>
                  <a:gd name="T11" fmla="*/ 0 60000 65536"/>
                  <a:gd name="T12" fmla="*/ 1480 w 21600"/>
                  <a:gd name="T13" fmla="*/ 0 h 21600"/>
                  <a:gd name="T14" fmla="*/ 20120 w 21600"/>
                  <a:gd name="T15" fmla="*/ 7621 h 21600"/>
                </a:gdLst>
                <a:ahLst/>
                <a:cxnLst>
                  <a:cxn ang="T8">
                    <a:pos x="T0" y="T1"/>
                  </a:cxn>
                  <a:cxn ang="T9">
                    <a:pos x="T2" y="T3"/>
                  </a:cxn>
                  <a:cxn ang="T10">
                    <a:pos x="T4" y="T5"/>
                  </a:cxn>
                  <a:cxn ang="T11">
                    <a:pos x="T6" y="T7"/>
                  </a:cxn>
                </a:cxnLst>
                <a:rect l="T12" t="T13" r="T14" b="T15"/>
                <a:pathLst>
                  <a:path w="21600" h="21600">
                    <a:moveTo>
                      <a:pt x="6200" y="6511"/>
                    </a:moveTo>
                    <a:cubicBezTo>
                      <a:pt x="7389" y="5235"/>
                      <a:pt x="9055" y="4510"/>
                      <a:pt x="10800" y="4511"/>
                    </a:cubicBezTo>
                    <a:cubicBezTo>
                      <a:pt x="12544" y="4511"/>
                      <a:pt x="14210" y="5235"/>
                      <a:pt x="15399" y="6511"/>
                    </a:cubicBezTo>
                    <a:lnTo>
                      <a:pt x="18699" y="3434"/>
                    </a:lnTo>
                    <a:cubicBezTo>
                      <a:pt x="16656" y="1244"/>
                      <a:pt x="13795" y="-1"/>
                      <a:pt x="10799" y="0"/>
                    </a:cubicBezTo>
                    <a:cubicBezTo>
                      <a:pt x="7804" y="0"/>
                      <a:pt x="4943" y="1244"/>
                      <a:pt x="2900" y="3434"/>
                    </a:cubicBezTo>
                    <a:close/>
                  </a:path>
                </a:pathLst>
              </a:custGeom>
              <a:gradFill rotWithShape="0">
                <a:gsLst>
                  <a:gs pos="0">
                    <a:srgbClr val="336699"/>
                  </a:gs>
                  <a:gs pos="100000">
                    <a:schemeClr val="bg1"/>
                  </a:gs>
                </a:gsLst>
                <a:lin ang="2700000" scaled="1"/>
              </a:gradFill>
              <a:ln w="9525">
                <a:noFill/>
                <a:miter lim="800000"/>
                <a:headEnd/>
                <a:tailEnd/>
              </a:ln>
            </p:spPr>
            <p:txBody>
              <a:bodyPr wrap="none" anchor="ctr"/>
              <a:lstStyle/>
              <a:p>
                <a:endParaRPr lang="en-US"/>
              </a:p>
            </p:txBody>
          </p:sp>
          <p:sp>
            <p:nvSpPr>
              <p:cNvPr id="37" name="WordArt 22"/>
              <p:cNvSpPr>
                <a:spLocks noChangeArrowheads="1" noChangeShapeType="1" noTextEdit="1"/>
              </p:cNvSpPr>
              <p:nvPr/>
            </p:nvSpPr>
            <p:spPr bwMode="auto">
              <a:xfrm rot="3031664">
                <a:off x="2742" y="1265"/>
                <a:ext cx="1073" cy="341"/>
              </a:xfrm>
              <a:prstGeom prst="rect">
                <a:avLst/>
              </a:prstGeom>
            </p:spPr>
            <p:txBody>
              <a:bodyPr spcFirstLastPara="1" wrap="none" fromWordArt="1">
                <a:prstTxWarp prst="textArchUp">
                  <a:avLst>
                    <a:gd name="adj" fmla="val 11215772"/>
                  </a:avLst>
                </a:prstTxWarp>
              </a:bodyPr>
              <a:lstStyle/>
              <a:p>
                <a:pPr algn="ctr"/>
                <a:r>
                  <a:rPr lang="en-US" sz="3200" i="1" kern="10" dirty="0">
                    <a:ln w="9525">
                      <a:solidFill>
                        <a:srgbClr val="000000"/>
                      </a:solidFill>
                      <a:round/>
                      <a:headEnd/>
                      <a:tailEnd/>
                    </a:ln>
                    <a:solidFill>
                      <a:srgbClr val="000000"/>
                    </a:solidFill>
                    <a:latin typeface="Century"/>
                  </a:rPr>
                  <a:t>Plan</a:t>
                </a:r>
              </a:p>
            </p:txBody>
          </p:sp>
          <p:sp>
            <p:nvSpPr>
              <p:cNvPr id="38" name="WordArt 23"/>
              <p:cNvSpPr>
                <a:spLocks noChangeArrowheads="1" noChangeShapeType="1" noTextEdit="1"/>
              </p:cNvSpPr>
              <p:nvPr/>
            </p:nvSpPr>
            <p:spPr bwMode="auto">
              <a:xfrm rot="-2358859">
                <a:off x="2852" y="2916"/>
                <a:ext cx="592" cy="204"/>
              </a:xfrm>
              <a:prstGeom prst="rect">
                <a:avLst/>
              </a:prstGeom>
            </p:spPr>
            <p:txBody>
              <a:bodyPr spcFirstLastPara="1" wrap="none" fromWordArt="1">
                <a:prstTxWarp prst="textArchDown">
                  <a:avLst>
                    <a:gd name="adj" fmla="val 335135"/>
                  </a:avLst>
                </a:prstTxWarp>
              </a:bodyPr>
              <a:lstStyle/>
              <a:p>
                <a:pPr algn="ctr"/>
                <a:r>
                  <a:rPr lang="en-US" sz="3200" i="1" kern="10">
                    <a:ln w="9525">
                      <a:solidFill>
                        <a:srgbClr val="000000"/>
                      </a:solidFill>
                      <a:round/>
                      <a:headEnd/>
                      <a:tailEnd/>
                    </a:ln>
                    <a:solidFill>
                      <a:srgbClr val="000000"/>
                    </a:solidFill>
                    <a:latin typeface="Century"/>
                  </a:rPr>
                  <a:t>Do</a:t>
                </a:r>
              </a:p>
            </p:txBody>
          </p:sp>
          <p:sp>
            <p:nvSpPr>
              <p:cNvPr id="39" name="WordArt 24"/>
              <p:cNvSpPr>
                <a:spLocks noChangeArrowheads="1" noChangeShapeType="1" noTextEdit="1"/>
              </p:cNvSpPr>
              <p:nvPr/>
            </p:nvSpPr>
            <p:spPr bwMode="auto">
              <a:xfrm rot="2891630">
                <a:off x="1067" y="2528"/>
                <a:ext cx="1124" cy="477"/>
              </a:xfrm>
              <a:prstGeom prst="rect">
                <a:avLst/>
              </a:prstGeom>
            </p:spPr>
            <p:txBody>
              <a:bodyPr spcFirstLastPara="1" wrap="none" fromWordArt="1">
                <a:prstTxWarp prst="textArchDown">
                  <a:avLst>
                    <a:gd name="adj" fmla="val 21595736"/>
                  </a:avLst>
                </a:prstTxWarp>
              </a:bodyPr>
              <a:lstStyle/>
              <a:p>
                <a:pPr algn="ctr"/>
                <a:r>
                  <a:rPr lang="en-US" sz="3200" i="1" kern="10">
                    <a:ln w="9525">
                      <a:solidFill>
                        <a:srgbClr val="000000"/>
                      </a:solidFill>
                      <a:round/>
                      <a:headEnd/>
                      <a:tailEnd/>
                    </a:ln>
                    <a:solidFill>
                      <a:srgbClr val="000000"/>
                    </a:solidFill>
                    <a:latin typeface="Century"/>
                  </a:rPr>
                  <a:t>Check</a:t>
                </a:r>
              </a:p>
            </p:txBody>
          </p:sp>
          <p:sp>
            <p:nvSpPr>
              <p:cNvPr id="40" name="WordArt 25"/>
              <p:cNvSpPr>
                <a:spLocks noChangeArrowheads="1" noChangeShapeType="1" noTextEdit="1"/>
              </p:cNvSpPr>
              <p:nvPr/>
            </p:nvSpPr>
            <p:spPr bwMode="auto">
              <a:xfrm rot="-2572893">
                <a:off x="1108" y="982"/>
                <a:ext cx="1364" cy="614"/>
              </a:xfrm>
              <a:prstGeom prst="rect">
                <a:avLst/>
              </a:prstGeom>
            </p:spPr>
            <p:txBody>
              <a:bodyPr spcFirstLastPara="1" wrap="none" fromWordArt="1">
                <a:prstTxWarp prst="textArchUp">
                  <a:avLst>
                    <a:gd name="adj" fmla="val 10800004"/>
                  </a:avLst>
                </a:prstTxWarp>
              </a:bodyPr>
              <a:lstStyle/>
              <a:p>
                <a:pPr algn="ctr"/>
                <a:r>
                  <a:rPr lang="en-US" sz="3200" i="1" kern="10">
                    <a:ln w="9525">
                      <a:solidFill>
                        <a:srgbClr val="000000"/>
                      </a:solidFill>
                      <a:round/>
                      <a:headEnd/>
                      <a:tailEnd/>
                    </a:ln>
                    <a:solidFill>
                      <a:srgbClr val="000000"/>
                    </a:solidFill>
                    <a:latin typeface="Century"/>
                  </a:rPr>
                  <a:t>Action</a:t>
                </a:r>
              </a:p>
            </p:txBody>
          </p:sp>
        </p:grpSp>
        <p:pic>
          <p:nvPicPr>
            <p:cNvPr id="32" name="Picture 26" descr=" "/>
            <p:cNvPicPr>
              <a:picLocks noChangeAspect="1" noChangeArrowheads="1"/>
            </p:cNvPicPr>
            <p:nvPr/>
          </p:nvPicPr>
          <p:blipFill>
            <a:blip r:embed="rId7"/>
            <a:srcRect/>
            <a:stretch>
              <a:fillRect/>
            </a:stretch>
          </p:blipFill>
          <p:spPr bwMode="auto">
            <a:xfrm>
              <a:off x="2263" y="1630"/>
              <a:ext cx="1233" cy="1268"/>
            </a:xfrm>
            <a:prstGeom prst="rect">
              <a:avLst/>
            </a:prstGeom>
            <a:noFill/>
            <a:ln w="9525">
              <a:noFill/>
              <a:miter lim="800000"/>
              <a:headEnd/>
              <a:tailEnd/>
            </a:ln>
          </p:spPr>
        </p:pic>
      </p:grpSp>
      <p:sp>
        <p:nvSpPr>
          <p:cNvPr id="41" name="Rectangle 30"/>
          <p:cNvSpPr>
            <a:spLocks noChangeArrowheads="1"/>
          </p:cNvSpPr>
          <p:nvPr/>
        </p:nvSpPr>
        <p:spPr bwMode="auto">
          <a:xfrm>
            <a:off x="2374980" y="2943188"/>
            <a:ext cx="2209800" cy="277812"/>
          </a:xfrm>
          <a:prstGeom prst="rect">
            <a:avLst/>
          </a:prstGeom>
          <a:noFill/>
          <a:ln w="9525">
            <a:noFill/>
            <a:miter lim="800000"/>
            <a:headEnd/>
            <a:tailEnd/>
          </a:ln>
        </p:spPr>
        <p:txBody>
          <a:bodyPr lIns="92075" tIns="46038" rIns="92075" bIns="46038">
            <a:spAutoFit/>
          </a:bodyPr>
          <a:lstStyle/>
          <a:p>
            <a:pPr algn="ctr" eaLnBrk="0" hangingPunct="0"/>
            <a:r>
              <a:rPr lang="en-US" sz="1200" b="1" i="1" dirty="0">
                <a:solidFill>
                  <a:srgbClr val="F61621"/>
                </a:solidFill>
                <a:latin typeface="Century" pitchFamily="18" charset="0"/>
              </a:rPr>
              <a:t> Management Review</a:t>
            </a:r>
          </a:p>
        </p:txBody>
      </p:sp>
      <p:sp>
        <p:nvSpPr>
          <p:cNvPr id="42" name="Rectangle 31"/>
          <p:cNvSpPr>
            <a:spLocks noChangeArrowheads="1"/>
          </p:cNvSpPr>
          <p:nvPr/>
        </p:nvSpPr>
        <p:spPr bwMode="auto">
          <a:xfrm>
            <a:off x="2608807" y="4587454"/>
            <a:ext cx="2448888" cy="462307"/>
          </a:xfrm>
          <a:prstGeom prst="rect">
            <a:avLst/>
          </a:prstGeom>
          <a:noFill/>
          <a:ln w="9525">
            <a:noFill/>
            <a:miter lim="800000"/>
            <a:headEnd/>
            <a:tailEnd/>
          </a:ln>
        </p:spPr>
        <p:txBody>
          <a:bodyPr wrap="square" lIns="92075" tIns="46038" rIns="92075" bIns="46038">
            <a:spAutoFit/>
          </a:bodyPr>
          <a:lstStyle/>
          <a:p>
            <a:pPr algn="ctr" eaLnBrk="0" hangingPunct="0"/>
            <a:r>
              <a:rPr lang="en-US" sz="1200" b="1" i="1" dirty="0">
                <a:solidFill>
                  <a:srgbClr val="F61621"/>
                </a:solidFill>
                <a:latin typeface="Century" pitchFamily="18" charset="0"/>
              </a:rPr>
              <a:t>Checking and </a:t>
            </a:r>
          </a:p>
          <a:p>
            <a:pPr algn="ctr" eaLnBrk="0" hangingPunct="0"/>
            <a:r>
              <a:rPr lang="en-US" sz="1200" b="1" i="1" dirty="0">
                <a:solidFill>
                  <a:srgbClr val="F61621"/>
                </a:solidFill>
                <a:latin typeface="Century" pitchFamily="18" charset="0"/>
              </a:rPr>
              <a:t>Corrective Action</a:t>
            </a:r>
            <a:endParaRPr lang="en-US" sz="1200" i="1" dirty="0">
              <a:solidFill>
                <a:srgbClr val="F61621"/>
              </a:solidFill>
              <a:latin typeface="Century" pitchFamily="18" charset="0"/>
            </a:endParaRPr>
          </a:p>
        </p:txBody>
      </p:sp>
      <p:sp>
        <p:nvSpPr>
          <p:cNvPr id="43" name="Rectangle 32"/>
          <p:cNvSpPr>
            <a:spLocks noChangeArrowheads="1"/>
          </p:cNvSpPr>
          <p:nvPr/>
        </p:nvSpPr>
        <p:spPr bwMode="auto">
          <a:xfrm>
            <a:off x="8163615" y="2091850"/>
            <a:ext cx="613951" cy="277641"/>
          </a:xfrm>
          <a:prstGeom prst="rect">
            <a:avLst/>
          </a:prstGeom>
          <a:noFill/>
          <a:ln w="9525">
            <a:noFill/>
            <a:miter lim="800000"/>
            <a:headEnd/>
            <a:tailEnd/>
          </a:ln>
        </p:spPr>
        <p:txBody>
          <a:bodyPr wrap="none" lIns="92075" tIns="46038" rIns="92075" bIns="46038">
            <a:spAutoFit/>
          </a:bodyPr>
          <a:lstStyle/>
          <a:p>
            <a:pPr eaLnBrk="0" hangingPunct="0"/>
            <a:r>
              <a:rPr lang="en-US" sz="1200" b="1" i="1" dirty="0">
                <a:solidFill>
                  <a:srgbClr val="F61621"/>
                </a:solidFill>
                <a:latin typeface="Century" pitchFamily="18" charset="0"/>
              </a:rPr>
              <a:t>Policy</a:t>
            </a:r>
          </a:p>
        </p:txBody>
      </p:sp>
      <p:sp>
        <p:nvSpPr>
          <p:cNvPr id="44" name="Rectangle 33"/>
          <p:cNvSpPr>
            <a:spLocks noChangeArrowheads="1"/>
          </p:cNvSpPr>
          <p:nvPr/>
        </p:nvSpPr>
        <p:spPr bwMode="auto">
          <a:xfrm>
            <a:off x="6516132" y="4798525"/>
            <a:ext cx="3687762" cy="277812"/>
          </a:xfrm>
          <a:prstGeom prst="rect">
            <a:avLst/>
          </a:prstGeom>
          <a:noFill/>
          <a:ln w="9525">
            <a:noFill/>
            <a:miter lim="800000"/>
            <a:headEnd/>
            <a:tailEnd/>
          </a:ln>
        </p:spPr>
        <p:txBody>
          <a:bodyPr lIns="92075" tIns="46038" rIns="92075" bIns="46038">
            <a:spAutoFit/>
          </a:bodyPr>
          <a:lstStyle/>
          <a:p>
            <a:pPr eaLnBrk="0" hangingPunct="0"/>
            <a:r>
              <a:rPr lang="en-US" sz="1200" b="1" i="1" dirty="0">
                <a:solidFill>
                  <a:srgbClr val="F61621"/>
                </a:solidFill>
                <a:latin typeface="Century" pitchFamily="18" charset="0"/>
              </a:rPr>
              <a:t>                 Implementation and Operation</a:t>
            </a:r>
          </a:p>
        </p:txBody>
      </p:sp>
      <p:sp>
        <p:nvSpPr>
          <p:cNvPr id="45" name="Rectangle 34"/>
          <p:cNvSpPr>
            <a:spLocks noChangeArrowheads="1"/>
          </p:cNvSpPr>
          <p:nvPr/>
        </p:nvSpPr>
        <p:spPr bwMode="auto">
          <a:xfrm>
            <a:off x="8057198" y="3399450"/>
            <a:ext cx="1052512" cy="277812"/>
          </a:xfrm>
          <a:prstGeom prst="rect">
            <a:avLst/>
          </a:prstGeom>
          <a:noFill/>
          <a:ln w="9525">
            <a:noFill/>
            <a:miter lim="800000"/>
            <a:headEnd/>
            <a:tailEnd/>
          </a:ln>
        </p:spPr>
        <p:txBody>
          <a:bodyPr wrap="none" lIns="92075" tIns="46038" rIns="92075" bIns="46038">
            <a:spAutoFit/>
          </a:bodyPr>
          <a:lstStyle/>
          <a:p>
            <a:pPr eaLnBrk="0" hangingPunct="0"/>
            <a:r>
              <a:rPr lang="en-US" sz="1200" b="1" i="1" dirty="0">
                <a:solidFill>
                  <a:srgbClr val="F61621"/>
                </a:solidFill>
                <a:latin typeface="Century" pitchFamily="18" charset="0"/>
              </a:rPr>
              <a:t>     Planning</a:t>
            </a:r>
          </a:p>
        </p:txBody>
      </p:sp>
      <p:sp>
        <p:nvSpPr>
          <p:cNvPr id="46" name="Text Box 33"/>
          <p:cNvSpPr txBox="1">
            <a:spLocks noChangeArrowheads="1"/>
          </p:cNvSpPr>
          <p:nvPr/>
        </p:nvSpPr>
        <p:spPr bwMode="auto">
          <a:xfrm>
            <a:off x="8067476" y="2698203"/>
            <a:ext cx="433132" cy="307777"/>
          </a:xfrm>
          <a:prstGeom prst="rect">
            <a:avLst/>
          </a:prstGeom>
          <a:noFill/>
          <a:ln w="12700">
            <a:noFill/>
            <a:miter lim="800000"/>
            <a:headEnd type="none" w="sm" len="sm"/>
            <a:tailEnd type="none" w="sm" len="sm"/>
          </a:ln>
        </p:spPr>
        <p:txBody>
          <a:bodyPr wrap="none">
            <a:spAutoFit/>
          </a:bodyPr>
          <a:lstStyle/>
          <a:p>
            <a:pPr eaLnBrk="0" hangingPunct="0"/>
            <a:r>
              <a:rPr lang="en-US" sz="1400" b="1" i="1" dirty="0">
                <a:latin typeface="Century" pitchFamily="18" charset="0"/>
              </a:rPr>
              <a:t>4.2</a:t>
            </a:r>
          </a:p>
        </p:txBody>
      </p:sp>
      <p:sp>
        <p:nvSpPr>
          <p:cNvPr id="47" name="Text Box 34"/>
          <p:cNvSpPr txBox="1">
            <a:spLocks noChangeArrowheads="1"/>
          </p:cNvSpPr>
          <p:nvPr/>
        </p:nvSpPr>
        <p:spPr bwMode="auto">
          <a:xfrm>
            <a:off x="7746910" y="4067017"/>
            <a:ext cx="1314784" cy="307777"/>
          </a:xfrm>
          <a:prstGeom prst="rect">
            <a:avLst/>
          </a:prstGeom>
          <a:noFill/>
          <a:ln w="12700">
            <a:noFill/>
            <a:miter lim="800000"/>
            <a:headEnd type="none" w="sm" len="sm"/>
            <a:tailEnd type="none" w="sm" len="sm"/>
          </a:ln>
        </p:spPr>
        <p:txBody>
          <a:bodyPr wrap="none">
            <a:spAutoFit/>
          </a:bodyPr>
          <a:lstStyle/>
          <a:p>
            <a:pPr eaLnBrk="0" hangingPunct="0"/>
            <a:r>
              <a:rPr lang="en-US" sz="1400" b="1" i="1" dirty="0">
                <a:latin typeface="Century" pitchFamily="18" charset="0"/>
              </a:rPr>
              <a:t>4.3.1 s/d 4.3.3</a:t>
            </a:r>
          </a:p>
        </p:txBody>
      </p:sp>
      <p:sp>
        <p:nvSpPr>
          <p:cNvPr id="48" name="Text Box 35"/>
          <p:cNvSpPr txBox="1">
            <a:spLocks noChangeArrowheads="1"/>
          </p:cNvSpPr>
          <p:nvPr/>
        </p:nvSpPr>
        <p:spPr bwMode="auto">
          <a:xfrm>
            <a:off x="7119413" y="5592797"/>
            <a:ext cx="1314784" cy="307777"/>
          </a:xfrm>
          <a:prstGeom prst="rect">
            <a:avLst/>
          </a:prstGeom>
          <a:noFill/>
          <a:ln w="12700">
            <a:noFill/>
            <a:miter lim="800000"/>
            <a:headEnd type="none" w="sm" len="sm"/>
            <a:tailEnd type="none" w="sm" len="sm"/>
          </a:ln>
        </p:spPr>
        <p:txBody>
          <a:bodyPr wrap="none">
            <a:spAutoFit/>
          </a:bodyPr>
          <a:lstStyle/>
          <a:p>
            <a:pPr eaLnBrk="0" hangingPunct="0"/>
            <a:r>
              <a:rPr lang="en-US" sz="1400" b="1" i="1" dirty="0">
                <a:latin typeface="Century" pitchFamily="18" charset="0"/>
              </a:rPr>
              <a:t>4.4.1 s/d 4.4.7</a:t>
            </a:r>
          </a:p>
        </p:txBody>
      </p:sp>
      <p:sp>
        <p:nvSpPr>
          <p:cNvPr id="50" name="Text Box 36"/>
          <p:cNvSpPr txBox="1">
            <a:spLocks noChangeArrowheads="1"/>
          </p:cNvSpPr>
          <p:nvPr/>
        </p:nvSpPr>
        <p:spPr bwMode="auto">
          <a:xfrm>
            <a:off x="2689701" y="5540604"/>
            <a:ext cx="1314784" cy="307777"/>
          </a:xfrm>
          <a:prstGeom prst="rect">
            <a:avLst/>
          </a:prstGeom>
          <a:noFill/>
          <a:ln w="12700">
            <a:noFill/>
            <a:miter lim="800000"/>
            <a:headEnd type="none" w="sm" len="sm"/>
            <a:tailEnd type="none" w="sm" len="sm"/>
          </a:ln>
        </p:spPr>
        <p:txBody>
          <a:bodyPr wrap="none">
            <a:spAutoFit/>
          </a:bodyPr>
          <a:lstStyle/>
          <a:p>
            <a:pPr eaLnBrk="0" hangingPunct="0"/>
            <a:r>
              <a:rPr lang="en-US" sz="1400" b="1" i="1" dirty="0">
                <a:latin typeface="Century" pitchFamily="18" charset="0"/>
              </a:rPr>
              <a:t>4.5.1 s/d 4.5.5</a:t>
            </a:r>
          </a:p>
        </p:txBody>
      </p:sp>
      <p:sp>
        <p:nvSpPr>
          <p:cNvPr id="51" name="Text Box 37"/>
          <p:cNvSpPr txBox="1">
            <a:spLocks noChangeArrowheads="1"/>
          </p:cNvSpPr>
          <p:nvPr/>
        </p:nvSpPr>
        <p:spPr bwMode="auto">
          <a:xfrm>
            <a:off x="2691698" y="3770473"/>
            <a:ext cx="433132" cy="307777"/>
          </a:xfrm>
          <a:prstGeom prst="rect">
            <a:avLst/>
          </a:prstGeom>
          <a:noFill/>
          <a:ln w="12700">
            <a:noFill/>
            <a:miter lim="800000"/>
            <a:headEnd type="none" w="sm" len="sm"/>
            <a:tailEnd type="none" w="sm" len="sm"/>
          </a:ln>
        </p:spPr>
        <p:txBody>
          <a:bodyPr wrap="none">
            <a:spAutoFit/>
          </a:bodyPr>
          <a:lstStyle/>
          <a:p>
            <a:pPr eaLnBrk="0" hangingPunct="0"/>
            <a:r>
              <a:rPr lang="en-US" sz="1400" b="1" i="1" dirty="0">
                <a:latin typeface="Century" pitchFamily="18" charset="0"/>
              </a:rPr>
              <a:t>4.6</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E3C873F4-B301-4F0B-8BAE-240E3969F42F}" type="slidenum">
              <a:rPr lang="en-US" smtClean="0"/>
              <a:pPr>
                <a:defRPr/>
              </a:pPr>
              <a:t>7</a:t>
            </a:fld>
            <a:endParaRPr 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71" name="matrix.mp3">
            <a:hlinkClick r:id="" action="ppaction://media"/>
          </p:cNvPr>
          <p:cNvPicPr>
            <a:picLocks noRot="1" noChangeAspect="1" noChangeArrowheads="1"/>
          </p:cNvPicPr>
          <p:nvPr>
            <a:audioFile r:link="rId1"/>
          </p:nvPr>
        </p:nvPicPr>
        <p:blipFill>
          <a:blip r:embed="rId4" cstate="print"/>
          <a:srcRect/>
          <a:stretch>
            <a:fillRect/>
          </a:stretch>
        </p:blipFill>
        <p:spPr bwMode="auto">
          <a:xfrm>
            <a:off x="1766888" y="6553200"/>
            <a:ext cx="304800" cy="304800"/>
          </a:xfrm>
          <a:prstGeom prst="rect">
            <a:avLst/>
          </a:prstGeom>
          <a:noFill/>
          <a:ln w="9525">
            <a:noFill/>
            <a:miter lim="800000"/>
            <a:headEnd/>
            <a:tailEnd/>
          </a:ln>
        </p:spPr>
      </p:pic>
      <p:sp>
        <p:nvSpPr>
          <p:cNvPr id="10" name="Rectangle 2"/>
          <p:cNvSpPr txBox="1">
            <a:spLocks noChangeArrowheads="1"/>
          </p:cNvSpPr>
          <p:nvPr/>
        </p:nvSpPr>
        <p:spPr bwMode="auto">
          <a:xfrm>
            <a:off x="3376357" y="577040"/>
            <a:ext cx="5749780" cy="5347849"/>
          </a:xfrm>
          <a:prstGeom prst="rect">
            <a:avLst/>
          </a:prstGeom>
          <a:noFill/>
          <a:ln>
            <a:miter lim="800000"/>
            <a:headEnd/>
            <a:tailEnd/>
          </a:ln>
        </p:spPr>
        <p:txBody>
          <a:bodyPr lIns="90488" tIns="44450" rIns="90488" bIns="44450"/>
          <a:lstStyle/>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66"/>
                </a:solidFill>
                <a:effectLst/>
                <a:uLnTx/>
                <a:uFillTx/>
                <a:latin typeface="Arial Narrow" pitchFamily="34" charset="0"/>
              </a:rPr>
              <a:t>4. </a:t>
            </a:r>
            <a:r>
              <a:rPr kumimoji="0" lang="en-US" sz="1800" b="1" i="0" u="none" strike="noStrike" kern="0" cap="none" spc="0" normalizeH="0" baseline="0" noProof="0" dirty="0" err="1">
                <a:ln>
                  <a:noFill/>
                </a:ln>
                <a:solidFill>
                  <a:srgbClr val="000066"/>
                </a:solidFill>
                <a:effectLst/>
                <a:uLnTx/>
                <a:uFillTx/>
                <a:latin typeface="Arial Narrow" pitchFamily="34" charset="0"/>
              </a:rPr>
              <a:t>Persyaratan</a:t>
            </a:r>
            <a:r>
              <a:rPr kumimoji="0" lang="en-US" sz="1800" b="1" i="0" u="none" strike="noStrike" kern="0" cap="none" spc="0" normalizeH="0" baseline="0" noProof="0" dirty="0">
                <a:ln>
                  <a:noFill/>
                </a:ln>
                <a:solidFill>
                  <a:srgbClr val="000066"/>
                </a:solidFill>
                <a:effectLst/>
                <a:uLnTx/>
                <a:uFillTx/>
                <a:latin typeface="Arial Narrow" pitchFamily="34" charset="0"/>
              </a:rPr>
              <a:t> </a:t>
            </a:r>
            <a:r>
              <a:rPr kumimoji="0" lang="en-US" sz="1800" b="1" i="0" u="none" strike="noStrike" kern="0" cap="none" spc="0" normalizeH="0" baseline="0" noProof="0" dirty="0" err="1">
                <a:ln>
                  <a:noFill/>
                </a:ln>
                <a:solidFill>
                  <a:srgbClr val="000066"/>
                </a:solidFill>
                <a:effectLst/>
                <a:uLnTx/>
                <a:uFillTx/>
                <a:latin typeface="Arial Narrow" pitchFamily="34" charset="0"/>
              </a:rPr>
              <a:t>Sistem</a:t>
            </a:r>
            <a:r>
              <a:rPr kumimoji="0" lang="en-US" sz="1800" b="1" i="0" u="none" strike="noStrike" kern="0" cap="none" spc="0" normalizeH="0" baseline="0" noProof="0" dirty="0">
                <a:ln>
                  <a:noFill/>
                </a:ln>
                <a:solidFill>
                  <a:srgbClr val="000066"/>
                </a:solidFill>
                <a:effectLst/>
                <a:uLnTx/>
                <a:uFillTx/>
                <a:latin typeface="Arial Narrow" pitchFamily="34" charset="0"/>
              </a:rPr>
              <a:t> </a:t>
            </a:r>
            <a:r>
              <a:rPr kumimoji="0" lang="en-US" sz="1800" b="1" i="0" u="none" strike="noStrike" kern="0" cap="none" spc="0" normalizeH="0" baseline="0" noProof="0" dirty="0" err="1">
                <a:ln>
                  <a:noFill/>
                </a:ln>
                <a:solidFill>
                  <a:srgbClr val="000066"/>
                </a:solidFill>
                <a:effectLst/>
                <a:uLnTx/>
                <a:uFillTx/>
                <a:latin typeface="Arial Narrow" pitchFamily="34" charset="0"/>
              </a:rPr>
              <a:t>Manajemen</a:t>
            </a:r>
            <a:r>
              <a:rPr kumimoji="0" lang="en-US" sz="1800" b="1" i="0" u="none" strike="noStrike" kern="0" cap="none" spc="0" normalizeH="0" baseline="0" noProof="0" dirty="0">
                <a:ln>
                  <a:noFill/>
                </a:ln>
                <a:solidFill>
                  <a:srgbClr val="000066"/>
                </a:solidFill>
                <a:effectLst/>
                <a:uLnTx/>
                <a:uFillTx/>
                <a:latin typeface="Arial Narrow" pitchFamily="34" charset="0"/>
              </a:rPr>
              <a:t> </a:t>
            </a:r>
            <a:r>
              <a:rPr kumimoji="0" lang="en-US" sz="1800" b="1" i="0" u="none" strike="noStrike" kern="0" cap="none" spc="0" normalizeH="0" baseline="0" noProof="0" dirty="0" err="1">
                <a:ln>
                  <a:noFill/>
                </a:ln>
                <a:solidFill>
                  <a:srgbClr val="000066"/>
                </a:solidFill>
                <a:effectLst/>
                <a:uLnTx/>
                <a:uFillTx/>
                <a:latin typeface="Arial Narrow" pitchFamily="34" charset="0"/>
              </a:rPr>
              <a:t>Lingkungan</a:t>
            </a:r>
            <a:endParaRPr kumimoji="0" lang="en-US" sz="1800" b="1" i="0" u="none" strike="noStrike" kern="0" cap="none" spc="0" normalizeH="0" baseline="0" noProof="0" dirty="0">
              <a:ln>
                <a:noFill/>
              </a:ln>
              <a:solidFill>
                <a:srgbClr val="000066"/>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endParaRPr kumimoji="0" lang="en-US" sz="1800" b="1" i="0" u="none" strike="noStrike" kern="0" cap="none" spc="0" normalizeH="0" baseline="0" noProof="0" dirty="0">
              <a:ln>
                <a:noFill/>
              </a:ln>
              <a:solidFill>
                <a:srgbClr val="000066"/>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66"/>
                </a:solidFill>
                <a:effectLst/>
                <a:uLnTx/>
                <a:uFillTx/>
                <a:latin typeface="Arial Narrow" pitchFamily="34" charset="0"/>
              </a:rPr>
              <a:t>4.1 </a:t>
            </a:r>
            <a:r>
              <a:rPr kumimoji="0" lang="en-US" sz="1800" b="1" i="0" u="none" strike="noStrike" kern="0" cap="none" spc="0" normalizeH="0" baseline="0" noProof="0" dirty="0" err="1">
                <a:ln>
                  <a:noFill/>
                </a:ln>
                <a:solidFill>
                  <a:srgbClr val="000066"/>
                </a:solidFill>
                <a:effectLst/>
                <a:uLnTx/>
                <a:uFillTx/>
                <a:latin typeface="Arial Narrow" pitchFamily="34" charset="0"/>
              </a:rPr>
              <a:t>Persyaratan</a:t>
            </a:r>
            <a:r>
              <a:rPr kumimoji="0" lang="en-US" sz="1800" b="1" i="0" u="none" strike="noStrike" kern="0" cap="none" spc="0" normalizeH="0" baseline="0" noProof="0" dirty="0">
                <a:ln>
                  <a:noFill/>
                </a:ln>
                <a:solidFill>
                  <a:srgbClr val="000066"/>
                </a:solidFill>
                <a:effectLst/>
                <a:uLnTx/>
                <a:uFillTx/>
                <a:latin typeface="Arial Narrow" pitchFamily="34" charset="0"/>
              </a:rPr>
              <a:t> </a:t>
            </a:r>
            <a:r>
              <a:rPr kumimoji="0" lang="en-US" sz="1800" b="1" i="0" u="none" strike="noStrike" kern="0" cap="none" spc="0" normalizeH="0" baseline="0" noProof="0" dirty="0" err="1">
                <a:ln>
                  <a:noFill/>
                </a:ln>
                <a:solidFill>
                  <a:srgbClr val="000066"/>
                </a:solidFill>
                <a:effectLst/>
                <a:uLnTx/>
                <a:uFillTx/>
                <a:latin typeface="Arial Narrow" pitchFamily="34" charset="0"/>
              </a:rPr>
              <a:t>Umum</a:t>
            </a:r>
            <a:endParaRPr kumimoji="0" lang="en-US" sz="1800" b="1" i="0" u="none" strike="noStrike" kern="0" cap="none" spc="0" normalizeH="0" baseline="0" noProof="0" dirty="0">
              <a:ln>
                <a:noFill/>
              </a:ln>
              <a:solidFill>
                <a:srgbClr val="000066"/>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endParaRPr kumimoji="0" lang="en-US" sz="1800" b="1" i="0" u="none" strike="noStrike" kern="0" cap="none" spc="0" normalizeH="0" baseline="0" noProof="0" dirty="0">
              <a:ln>
                <a:noFill/>
              </a:ln>
              <a:solidFill>
                <a:srgbClr val="000066"/>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66"/>
                </a:solidFill>
                <a:effectLst/>
                <a:uLnTx/>
                <a:uFillTx/>
                <a:latin typeface="Arial Narrow" pitchFamily="34" charset="0"/>
              </a:rPr>
              <a:t>4.2 </a:t>
            </a:r>
            <a:r>
              <a:rPr kumimoji="0" lang="en-US" sz="1800" b="1" i="0" u="none" strike="noStrike" kern="0" cap="none" spc="0" normalizeH="0" baseline="0" noProof="0" dirty="0" err="1">
                <a:ln>
                  <a:noFill/>
                </a:ln>
                <a:solidFill>
                  <a:srgbClr val="000066"/>
                </a:solidFill>
                <a:effectLst/>
                <a:uLnTx/>
                <a:uFillTx/>
                <a:latin typeface="Arial Narrow" pitchFamily="34" charset="0"/>
              </a:rPr>
              <a:t>Kebijakan</a:t>
            </a:r>
            <a:r>
              <a:rPr kumimoji="0" lang="en-US" sz="1800" b="1" i="0" u="none" strike="noStrike" kern="0" cap="none" spc="0" normalizeH="0" baseline="0" noProof="0" dirty="0">
                <a:ln>
                  <a:noFill/>
                </a:ln>
                <a:solidFill>
                  <a:srgbClr val="000066"/>
                </a:solidFill>
                <a:effectLst/>
                <a:uLnTx/>
                <a:uFillTx/>
                <a:latin typeface="Arial Narrow" pitchFamily="34" charset="0"/>
              </a:rPr>
              <a:t> </a:t>
            </a:r>
            <a:r>
              <a:rPr kumimoji="0" lang="en-US" sz="1800" b="1" i="0" u="none" strike="noStrike" kern="0" cap="none" spc="0" normalizeH="0" baseline="0" noProof="0" dirty="0" err="1">
                <a:ln>
                  <a:noFill/>
                </a:ln>
                <a:solidFill>
                  <a:srgbClr val="000066"/>
                </a:solidFill>
                <a:effectLst/>
                <a:uLnTx/>
                <a:uFillTx/>
                <a:latin typeface="Arial Narrow" pitchFamily="34" charset="0"/>
              </a:rPr>
              <a:t>Lingkungan</a:t>
            </a:r>
            <a:endParaRPr kumimoji="0" lang="en-US" sz="1800" b="1" i="0" u="none" strike="noStrike" kern="0" cap="none" spc="0" normalizeH="0" baseline="0" noProof="0" dirty="0">
              <a:ln>
                <a:noFill/>
              </a:ln>
              <a:solidFill>
                <a:srgbClr val="000066"/>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endParaRPr kumimoji="0" lang="en-US" sz="1800" b="1" i="0" u="none" strike="noStrike" kern="0" cap="none" spc="0" normalizeH="0" baseline="0" noProof="0" dirty="0">
              <a:ln>
                <a:noFill/>
              </a:ln>
              <a:solidFill>
                <a:srgbClr val="000066"/>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66"/>
                </a:solidFill>
                <a:effectLst/>
                <a:uLnTx/>
                <a:uFillTx/>
                <a:latin typeface="Arial Narrow" pitchFamily="34" charset="0"/>
              </a:rPr>
              <a:t>4.3 </a:t>
            </a:r>
            <a:r>
              <a:rPr kumimoji="0" lang="en-US" sz="1800" b="1" i="0" u="none" strike="noStrike" kern="0" cap="none" spc="0" normalizeH="0" baseline="0" noProof="0" dirty="0" err="1">
                <a:ln>
                  <a:noFill/>
                </a:ln>
                <a:solidFill>
                  <a:srgbClr val="000066"/>
                </a:solidFill>
                <a:effectLst/>
                <a:uLnTx/>
                <a:uFillTx/>
                <a:latin typeface="Arial Narrow" pitchFamily="34" charset="0"/>
              </a:rPr>
              <a:t>Perencanaan</a:t>
            </a:r>
            <a:r>
              <a:rPr kumimoji="0" lang="en-US" sz="1600" b="1" i="0" u="none" strike="noStrike" kern="0" cap="none" spc="0" normalizeH="0" baseline="0" noProof="0" dirty="0">
                <a:ln>
                  <a:noFill/>
                </a:ln>
                <a:solidFill>
                  <a:srgbClr val="000066"/>
                </a:solidFill>
                <a:effectLst/>
                <a:uLnTx/>
                <a:uFillTx/>
                <a:latin typeface="Arial Narrow" pitchFamily="34" charset="0"/>
              </a:rPr>
              <a:t>         </a:t>
            </a:r>
          </a:p>
          <a:p>
            <a:pPr marL="338138" marR="0" lvl="0" indent="-338138" algn="l" defTabSz="893763" rtl="0" eaLnBrk="1" fontAlgn="base" latinLnBrk="0" hangingPunct="1">
              <a:lnSpc>
                <a:spcPct val="60000"/>
              </a:lnSpc>
              <a:spcBef>
                <a:spcPct val="20000"/>
              </a:spcBef>
              <a:spcAft>
                <a:spcPct val="0"/>
              </a:spcAft>
              <a:buClrTx/>
              <a:buSzTx/>
              <a:buFontTx/>
              <a:buNone/>
              <a:tabLst/>
              <a:defRPr/>
            </a:pPr>
            <a:r>
              <a:rPr lang="en-US" sz="1600" b="1" kern="0" dirty="0">
                <a:solidFill>
                  <a:srgbClr val="000066"/>
                </a:solidFill>
                <a:latin typeface="Arial Narrow" pitchFamily="34" charset="0"/>
              </a:rPr>
              <a:t>	  </a:t>
            </a:r>
            <a:r>
              <a:rPr kumimoji="0" lang="en-US" sz="1600" b="1" i="0" u="none" strike="noStrike" kern="0" cap="none" spc="0" normalizeH="0" baseline="0" noProof="0" dirty="0">
                <a:ln>
                  <a:noFill/>
                </a:ln>
                <a:solidFill>
                  <a:srgbClr val="000066"/>
                </a:solidFill>
                <a:effectLst/>
                <a:uLnTx/>
                <a:uFillTx/>
                <a:latin typeface="Arial Narrow" pitchFamily="34" charset="0"/>
              </a:rPr>
              <a:t> </a:t>
            </a:r>
            <a:r>
              <a:rPr kumimoji="0" lang="en-US" sz="1600" b="1" i="1" u="none" strike="noStrike" kern="0" cap="none" spc="0" normalizeH="0" baseline="0" noProof="0" dirty="0">
                <a:ln>
                  <a:noFill/>
                </a:ln>
                <a:solidFill>
                  <a:srgbClr val="006600"/>
                </a:solidFill>
                <a:effectLst/>
                <a:uLnTx/>
                <a:uFillTx/>
                <a:latin typeface="Arial Narrow" pitchFamily="34" charset="0"/>
              </a:rPr>
              <a:t>4.3.1 </a:t>
            </a:r>
            <a:r>
              <a:rPr kumimoji="0" lang="en-US" sz="1600" b="1" i="1" u="none" strike="noStrike" kern="0" cap="none" spc="0" normalizeH="0" baseline="0" noProof="0" dirty="0" err="1">
                <a:ln>
                  <a:noFill/>
                </a:ln>
                <a:solidFill>
                  <a:srgbClr val="006600"/>
                </a:solidFill>
                <a:effectLst/>
                <a:uLnTx/>
                <a:uFillTx/>
                <a:latin typeface="Arial Narrow" pitchFamily="34" charset="0"/>
              </a:rPr>
              <a:t>Aspek</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Lingkungan</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4.3.2 </a:t>
            </a:r>
            <a:r>
              <a:rPr kumimoji="0" lang="en-US" sz="1600" b="1" i="1" u="none" strike="noStrike" kern="0" cap="none" spc="0" normalizeH="0" baseline="0" noProof="0" dirty="0" err="1">
                <a:ln>
                  <a:noFill/>
                </a:ln>
                <a:solidFill>
                  <a:srgbClr val="006600"/>
                </a:solidFill>
                <a:effectLst/>
                <a:uLnTx/>
                <a:uFillTx/>
                <a:latin typeface="Arial Narrow" pitchFamily="34" charset="0"/>
              </a:rPr>
              <a:t>Persyaratan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Hukum</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dan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lainnya</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4.3.3 </a:t>
            </a:r>
            <a:r>
              <a:rPr kumimoji="0" lang="en-US" sz="1600" b="1" i="1" u="none" strike="noStrike" kern="0" cap="none" spc="0" normalizeH="0" baseline="0" noProof="0" dirty="0" err="1">
                <a:ln>
                  <a:noFill/>
                </a:ln>
                <a:solidFill>
                  <a:srgbClr val="006600"/>
                </a:solidFill>
                <a:effectLst/>
                <a:uLnTx/>
                <a:uFillTx/>
                <a:latin typeface="Arial Narrow" pitchFamily="34" charset="0"/>
              </a:rPr>
              <a:t>Tujuan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Sasaran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dan</a:t>
            </a:r>
            <a:r>
              <a:rPr kumimoji="0" lang="en-US" sz="1600" b="1" i="1" u="none" strike="noStrike" kern="0" cap="none" spc="0" normalizeH="0" baseline="0" noProof="0" dirty="0">
                <a:ln>
                  <a:noFill/>
                </a:ln>
                <a:solidFill>
                  <a:srgbClr val="006600"/>
                </a:solidFill>
                <a:effectLst/>
                <a:uLnTx/>
                <a:uFillTx/>
                <a:latin typeface="Arial Narrow" pitchFamily="34" charset="0"/>
              </a:rPr>
              <a:t> Program </a:t>
            </a:r>
            <a:r>
              <a:rPr kumimoji="0" lang="en-US" sz="1600" b="1" i="1" u="none" strike="noStrike" kern="0" cap="none" spc="0" normalizeH="0" baseline="0" noProof="0" dirty="0" err="1">
                <a:ln>
                  <a:noFill/>
                </a:ln>
                <a:solidFill>
                  <a:srgbClr val="006600"/>
                </a:solidFill>
                <a:effectLst/>
                <a:uLnTx/>
                <a:uFillTx/>
                <a:latin typeface="Arial Narrow" pitchFamily="34" charset="0"/>
              </a:rPr>
              <a:t>Manajemen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Lingkungan</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66"/>
                </a:solidFill>
                <a:effectLst/>
                <a:uLnTx/>
                <a:uFillTx/>
                <a:latin typeface="Arial Narrow" pitchFamily="34" charset="0"/>
              </a:rPr>
              <a:t>    </a:t>
            </a: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66"/>
                </a:solidFill>
                <a:effectLst/>
                <a:uLnTx/>
                <a:uFillTx/>
                <a:latin typeface="Arial Narrow" pitchFamily="34" charset="0"/>
              </a:rPr>
              <a:t>4.4 </a:t>
            </a:r>
            <a:r>
              <a:rPr kumimoji="0" lang="en-US" sz="1800" b="1" i="0" u="none" strike="noStrike" kern="0" cap="none" spc="0" normalizeH="0" baseline="0" noProof="0" dirty="0" err="1">
                <a:ln>
                  <a:noFill/>
                </a:ln>
                <a:solidFill>
                  <a:srgbClr val="000066"/>
                </a:solidFill>
                <a:effectLst/>
                <a:uLnTx/>
                <a:uFillTx/>
                <a:latin typeface="Arial Narrow" pitchFamily="34" charset="0"/>
              </a:rPr>
              <a:t>Penerapan</a:t>
            </a:r>
            <a:r>
              <a:rPr kumimoji="0" lang="en-US" sz="1800" b="1" i="0" u="none" strike="noStrike" kern="0" cap="none" spc="0" normalizeH="0" baseline="0" noProof="0" dirty="0">
                <a:ln>
                  <a:noFill/>
                </a:ln>
                <a:solidFill>
                  <a:srgbClr val="000066"/>
                </a:solidFill>
                <a:effectLst/>
                <a:uLnTx/>
                <a:uFillTx/>
                <a:latin typeface="Arial Narrow" pitchFamily="34" charset="0"/>
              </a:rPr>
              <a:t> </a:t>
            </a:r>
            <a:r>
              <a:rPr kumimoji="0" lang="en-US" sz="1800" b="1" i="0" u="none" strike="noStrike" kern="0" cap="none" spc="0" normalizeH="0" baseline="0" noProof="0" dirty="0" err="1">
                <a:ln>
                  <a:noFill/>
                </a:ln>
                <a:solidFill>
                  <a:srgbClr val="000066"/>
                </a:solidFill>
                <a:effectLst/>
                <a:uLnTx/>
                <a:uFillTx/>
                <a:latin typeface="Arial Narrow" pitchFamily="34" charset="0"/>
              </a:rPr>
              <a:t>dan</a:t>
            </a:r>
            <a:r>
              <a:rPr kumimoji="0" lang="en-US" sz="1800" b="1" i="0" u="none" strike="noStrike" kern="0" cap="none" spc="0" normalizeH="0" baseline="0" noProof="0" dirty="0">
                <a:ln>
                  <a:noFill/>
                </a:ln>
                <a:solidFill>
                  <a:srgbClr val="000066"/>
                </a:solidFill>
                <a:effectLst/>
                <a:uLnTx/>
                <a:uFillTx/>
                <a:latin typeface="Arial Narrow" pitchFamily="34" charset="0"/>
              </a:rPr>
              <a:t> </a:t>
            </a:r>
            <a:r>
              <a:rPr kumimoji="0" lang="en-US" sz="1800" b="1" i="0" u="none" strike="noStrike" kern="0" cap="none" spc="0" normalizeH="0" baseline="0" noProof="0" dirty="0" err="1">
                <a:ln>
                  <a:noFill/>
                </a:ln>
                <a:solidFill>
                  <a:srgbClr val="000066"/>
                </a:solidFill>
                <a:effectLst/>
                <a:uLnTx/>
                <a:uFillTx/>
                <a:latin typeface="Arial Narrow" pitchFamily="34" charset="0"/>
              </a:rPr>
              <a:t>Operasi</a:t>
            </a:r>
            <a:endParaRPr kumimoji="0" lang="en-US" sz="1800" b="1" i="0" u="none" strike="noStrike" kern="0" cap="none" spc="0" normalizeH="0" baseline="0" noProof="0" dirty="0">
              <a:ln>
                <a:noFill/>
              </a:ln>
              <a:solidFill>
                <a:srgbClr val="000066"/>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66"/>
                </a:solidFill>
                <a:effectLst/>
                <a:uLnTx/>
                <a:uFillTx/>
                <a:latin typeface="Arial Narrow" pitchFamily="34" charset="0"/>
              </a:rPr>
              <a:t>         </a:t>
            </a:r>
            <a:r>
              <a:rPr kumimoji="0" lang="en-US" sz="1600" b="1" i="1" u="none" strike="noStrike" kern="0" cap="none" spc="0" normalizeH="0" baseline="0" noProof="0" dirty="0">
                <a:ln>
                  <a:noFill/>
                </a:ln>
                <a:solidFill>
                  <a:srgbClr val="006600"/>
                </a:solidFill>
                <a:effectLst/>
                <a:uLnTx/>
                <a:uFillTx/>
                <a:latin typeface="Arial Narrow" pitchFamily="34" charset="0"/>
              </a:rPr>
              <a:t>4.4.1</a:t>
            </a:r>
            <a:r>
              <a:rPr kumimoji="0" lang="en-US" sz="1600" b="1" i="0"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Sumber</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Daya</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Peran,Tanggung</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Jawab</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dan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Wewenang</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4.4.2 </a:t>
            </a:r>
            <a:r>
              <a:rPr kumimoji="0" lang="en-US" sz="1600" b="1" i="1" u="none" strike="noStrike" kern="0" cap="none" spc="0" normalizeH="0" baseline="0" noProof="0" dirty="0" err="1">
                <a:ln>
                  <a:noFill/>
                </a:ln>
                <a:solidFill>
                  <a:srgbClr val="006600"/>
                </a:solidFill>
                <a:effectLst/>
                <a:uLnTx/>
                <a:uFillTx/>
                <a:latin typeface="Arial Narrow" pitchFamily="34" charset="0"/>
              </a:rPr>
              <a:t>Kompetensi</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Pelatihan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dan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Kesadaran</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4.4.3 </a:t>
            </a:r>
            <a:r>
              <a:rPr kumimoji="0" lang="en-US" sz="1600" b="1" i="1" u="none" strike="noStrike" kern="0" cap="none" spc="0" normalizeH="0" baseline="0" noProof="0" dirty="0" err="1">
                <a:ln>
                  <a:noFill/>
                </a:ln>
                <a:solidFill>
                  <a:srgbClr val="006600"/>
                </a:solidFill>
                <a:effectLst/>
                <a:uLnTx/>
                <a:uFillTx/>
                <a:latin typeface="Arial Narrow" pitchFamily="34" charset="0"/>
              </a:rPr>
              <a:t>Komunikasi</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4.4.4 </a:t>
            </a:r>
            <a:r>
              <a:rPr kumimoji="0" lang="en-US" sz="1600" b="1" i="1" u="none" strike="noStrike" kern="0" cap="none" spc="0" normalizeH="0" baseline="0" noProof="0" dirty="0" err="1">
                <a:ln>
                  <a:noFill/>
                </a:ln>
                <a:solidFill>
                  <a:srgbClr val="006600"/>
                </a:solidFill>
                <a:effectLst/>
                <a:uLnTx/>
                <a:uFillTx/>
                <a:latin typeface="Arial Narrow" pitchFamily="34" charset="0"/>
              </a:rPr>
              <a:t>Dokumentasi</a:t>
            </a:r>
            <a:r>
              <a:rPr kumimoji="0" lang="en-US" sz="1600" b="1" i="1" u="none" strike="noStrike" kern="0" cap="none" spc="0" normalizeH="0" baseline="0" noProof="0" dirty="0">
                <a:ln>
                  <a:noFill/>
                </a:ln>
                <a:solidFill>
                  <a:srgbClr val="006600"/>
                </a:solidFill>
                <a:effectLst/>
                <a:uLnTx/>
                <a:uFillTx/>
                <a:latin typeface="Arial Narrow" pitchFamily="34" charset="0"/>
              </a:rPr>
              <a:t>  </a:t>
            </a: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4.4.5 </a:t>
            </a:r>
            <a:r>
              <a:rPr kumimoji="0" lang="en-US" sz="1600" b="1" i="1" u="none" strike="noStrike" kern="0" cap="none" spc="0" normalizeH="0" baseline="0" noProof="0" dirty="0" err="1">
                <a:ln>
                  <a:noFill/>
                </a:ln>
                <a:solidFill>
                  <a:srgbClr val="006600"/>
                </a:solidFill>
                <a:effectLst/>
                <a:uLnTx/>
                <a:uFillTx/>
                <a:latin typeface="Arial Narrow" pitchFamily="34" charset="0"/>
              </a:rPr>
              <a:t>Pengendalian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Dokumen</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4.4.6 </a:t>
            </a:r>
            <a:r>
              <a:rPr kumimoji="0" lang="en-US" sz="1600" b="1" i="1" u="none" strike="noStrike" kern="0" cap="none" spc="0" normalizeH="0" baseline="0" noProof="0" dirty="0" err="1">
                <a:ln>
                  <a:noFill/>
                </a:ln>
                <a:solidFill>
                  <a:srgbClr val="006600"/>
                </a:solidFill>
                <a:effectLst/>
                <a:uLnTx/>
                <a:uFillTx/>
                <a:latin typeface="Arial Narrow" pitchFamily="34" charset="0"/>
              </a:rPr>
              <a:t>Pengendalian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Operasional</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4.4.7 </a:t>
            </a:r>
            <a:r>
              <a:rPr kumimoji="0" lang="en-US" sz="1600" b="1" i="1" u="none" strike="noStrike" kern="0" cap="none" spc="0" normalizeH="0" baseline="0" noProof="0" dirty="0" err="1">
                <a:ln>
                  <a:noFill/>
                </a:ln>
                <a:solidFill>
                  <a:srgbClr val="006600"/>
                </a:solidFill>
                <a:effectLst/>
                <a:uLnTx/>
                <a:uFillTx/>
                <a:latin typeface="Arial Narrow" pitchFamily="34" charset="0"/>
              </a:rPr>
              <a:t>Kesiagaan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dan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Tanggap</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Darurat</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0066"/>
                </a:solidFill>
                <a:effectLst/>
                <a:uLnTx/>
                <a:uFillTx/>
                <a:latin typeface="Arial Narrow" pitchFamily="34" charset="0"/>
              </a:rPr>
              <a:t>    </a:t>
            </a: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66"/>
                </a:solidFill>
                <a:effectLst/>
                <a:uLnTx/>
                <a:uFillTx/>
                <a:latin typeface="Arial Narrow" pitchFamily="34" charset="0"/>
              </a:rPr>
              <a:t>4.5 </a:t>
            </a:r>
            <a:r>
              <a:rPr kumimoji="0" lang="en-US" sz="1800" b="1" i="0" u="none" strike="noStrike" kern="0" cap="none" spc="0" normalizeH="0" baseline="0" noProof="0" dirty="0" err="1">
                <a:ln>
                  <a:noFill/>
                </a:ln>
                <a:solidFill>
                  <a:srgbClr val="000066"/>
                </a:solidFill>
                <a:effectLst/>
                <a:uLnTx/>
                <a:uFillTx/>
                <a:latin typeface="Arial Narrow" pitchFamily="34" charset="0"/>
              </a:rPr>
              <a:t>Pemeriksaan</a:t>
            </a:r>
            <a:endParaRPr kumimoji="0" lang="en-US" sz="1800" b="1" i="0" u="none" strike="noStrike" kern="0" cap="none" spc="0" normalizeH="0" baseline="0" noProof="0" dirty="0">
              <a:ln>
                <a:noFill/>
              </a:ln>
              <a:solidFill>
                <a:srgbClr val="000066"/>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66"/>
                </a:solidFill>
                <a:effectLst/>
                <a:uLnTx/>
                <a:uFillTx/>
                <a:latin typeface="Arial Narrow" pitchFamily="34" charset="0"/>
              </a:rPr>
              <a:t>         </a:t>
            </a:r>
            <a:r>
              <a:rPr kumimoji="0" lang="en-US" sz="1600" b="1" i="1" u="none" strike="noStrike" kern="0" cap="none" spc="0" normalizeH="0" baseline="0" noProof="0" dirty="0">
                <a:ln>
                  <a:noFill/>
                </a:ln>
                <a:solidFill>
                  <a:srgbClr val="006600"/>
                </a:solidFill>
                <a:effectLst/>
                <a:uLnTx/>
                <a:uFillTx/>
                <a:latin typeface="Arial Narrow" pitchFamily="34" charset="0"/>
              </a:rPr>
              <a:t>4.5.1</a:t>
            </a:r>
            <a:r>
              <a:rPr kumimoji="0" lang="en-US" sz="1600" b="1" i="0"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Pemantauan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dan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Pengukuran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Kinerja</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4.5.2 </a:t>
            </a:r>
            <a:r>
              <a:rPr kumimoji="0" lang="en-US" sz="1600" b="1" i="1" u="none" strike="noStrike" kern="0" cap="none" spc="0" normalizeH="0" baseline="0" noProof="0" dirty="0" err="1">
                <a:ln>
                  <a:noFill/>
                </a:ln>
                <a:solidFill>
                  <a:srgbClr val="006600"/>
                </a:solidFill>
                <a:effectLst/>
                <a:uLnTx/>
                <a:uFillTx/>
                <a:latin typeface="Arial Narrow" pitchFamily="34" charset="0"/>
              </a:rPr>
              <a:t>Evaluasi</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Penaatan</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4.5.3 </a:t>
            </a:r>
            <a:r>
              <a:rPr kumimoji="0" lang="en-US" sz="1600" b="1" i="1" u="none" strike="noStrike" kern="0" cap="none" spc="0" normalizeH="0" baseline="0" noProof="0" dirty="0" err="1">
                <a:ln>
                  <a:noFill/>
                </a:ln>
                <a:solidFill>
                  <a:srgbClr val="006600"/>
                </a:solidFill>
                <a:effectLst/>
                <a:uLnTx/>
                <a:uFillTx/>
                <a:latin typeface="Arial Narrow" pitchFamily="34" charset="0"/>
              </a:rPr>
              <a:t>Ketidaksesuaian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Tindakan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Perbaikan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dan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Pencegahan</a:t>
            </a:r>
            <a:endParaRPr kumimoji="0" lang="en-US" sz="1600" b="1" i="1" u="none" strike="noStrike" kern="0" cap="none" spc="0" normalizeH="0" baseline="0" noProof="0" dirty="0">
              <a:ln>
                <a:noFill/>
              </a:ln>
              <a:solidFill>
                <a:srgbClr val="006600"/>
              </a:solidFill>
              <a:effectLst/>
              <a:uLnTx/>
              <a:uFillTx/>
              <a:latin typeface="Arial Narrow" pitchFamily="34" charset="0"/>
            </a:endParaRP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4.5.4 </a:t>
            </a:r>
            <a:r>
              <a:rPr kumimoji="0" lang="en-US" sz="1600" b="1" i="1" u="none" strike="noStrike" kern="0" cap="none" spc="0" normalizeH="0" baseline="0" noProof="0" dirty="0" err="1">
                <a:ln>
                  <a:noFill/>
                </a:ln>
                <a:solidFill>
                  <a:srgbClr val="006600"/>
                </a:solidFill>
                <a:effectLst/>
                <a:uLnTx/>
                <a:uFillTx/>
                <a:latin typeface="Arial Narrow" pitchFamily="34" charset="0"/>
              </a:rPr>
              <a:t>Pengendalian</a:t>
            </a:r>
            <a:r>
              <a:rPr kumimoji="0" lang="en-US" sz="1600" b="1" i="1" u="none" strike="noStrike" kern="0" cap="none" spc="0" normalizeH="0" baseline="0" noProof="0" dirty="0">
                <a:ln>
                  <a:noFill/>
                </a:ln>
                <a:solidFill>
                  <a:srgbClr val="006600"/>
                </a:solidFill>
                <a:effectLst/>
                <a:uLnTx/>
                <a:uFillTx/>
                <a:latin typeface="Arial Narrow" pitchFamily="34" charset="0"/>
              </a:rPr>
              <a:t> </a:t>
            </a:r>
            <a:r>
              <a:rPr kumimoji="0" lang="en-US" sz="1600" b="1" i="1" u="none" strike="noStrike" kern="0" cap="none" spc="0" normalizeH="0" baseline="0" noProof="0" dirty="0" err="1">
                <a:ln>
                  <a:noFill/>
                </a:ln>
                <a:solidFill>
                  <a:srgbClr val="006600"/>
                </a:solidFill>
                <a:effectLst/>
                <a:uLnTx/>
                <a:uFillTx/>
                <a:latin typeface="Arial Narrow" pitchFamily="34" charset="0"/>
              </a:rPr>
              <a:t>Catatan</a:t>
            </a:r>
            <a:r>
              <a:rPr kumimoji="0" lang="en-US" sz="1600" b="1" i="1" u="none" strike="noStrike" kern="0" cap="none" spc="0" normalizeH="0" baseline="0" noProof="0" dirty="0">
                <a:ln>
                  <a:noFill/>
                </a:ln>
                <a:solidFill>
                  <a:srgbClr val="006600"/>
                </a:solidFill>
                <a:effectLst/>
                <a:uLnTx/>
                <a:uFillTx/>
                <a:latin typeface="Arial Narrow" pitchFamily="34" charset="0"/>
              </a:rPr>
              <a:t> </a:t>
            </a: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600" b="1" i="1" u="none" strike="noStrike" kern="0" cap="none" spc="0" normalizeH="0" baseline="0" noProof="0" dirty="0">
                <a:ln>
                  <a:noFill/>
                </a:ln>
                <a:solidFill>
                  <a:srgbClr val="006600"/>
                </a:solidFill>
                <a:effectLst/>
                <a:uLnTx/>
                <a:uFillTx/>
                <a:latin typeface="Arial Narrow" pitchFamily="34" charset="0"/>
              </a:rPr>
              <a:t>          4.5.5 Internal Audit</a:t>
            </a: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66"/>
                </a:solidFill>
                <a:effectLst/>
                <a:uLnTx/>
                <a:uFillTx/>
                <a:latin typeface="Arial Narrow" pitchFamily="34" charset="0"/>
              </a:rPr>
              <a:t>   </a:t>
            </a:r>
          </a:p>
          <a:p>
            <a:pPr marL="338138" marR="0" lvl="0" indent="-338138" algn="l" defTabSz="893763" rtl="0" eaLnBrk="1" fontAlgn="base" latinLnBrk="0" hangingPunct="1">
              <a:lnSpc>
                <a:spcPct val="60000"/>
              </a:lnSpc>
              <a:spcBef>
                <a:spcPct val="20000"/>
              </a:spcBef>
              <a:spcAft>
                <a:spcPct val="0"/>
              </a:spcAft>
              <a:buClrTx/>
              <a:buSzTx/>
              <a:buFontTx/>
              <a:buNone/>
              <a:tabLst/>
              <a:defRPr/>
            </a:pPr>
            <a:r>
              <a:rPr kumimoji="0" lang="en-US" sz="1800" b="1" i="0" u="none" strike="noStrike" kern="0" cap="none" spc="0" normalizeH="0" baseline="0" noProof="0" dirty="0">
                <a:ln>
                  <a:noFill/>
                </a:ln>
                <a:solidFill>
                  <a:srgbClr val="000066"/>
                </a:solidFill>
                <a:effectLst/>
                <a:uLnTx/>
                <a:uFillTx/>
                <a:latin typeface="Arial Narrow" pitchFamily="34" charset="0"/>
              </a:rPr>
              <a:t>4.6 </a:t>
            </a:r>
            <a:r>
              <a:rPr kumimoji="0" lang="en-US" sz="1800" b="1" i="0" u="none" strike="noStrike" kern="0" cap="none" spc="0" normalizeH="0" baseline="0" noProof="0" dirty="0" err="1">
                <a:ln>
                  <a:noFill/>
                </a:ln>
                <a:solidFill>
                  <a:srgbClr val="000066"/>
                </a:solidFill>
                <a:effectLst/>
                <a:uLnTx/>
                <a:uFillTx/>
                <a:latin typeface="Arial Narrow" pitchFamily="34" charset="0"/>
              </a:rPr>
              <a:t>Tinjauan</a:t>
            </a:r>
            <a:r>
              <a:rPr kumimoji="0" lang="en-US" sz="1800" b="1" i="0" u="none" strike="noStrike" kern="0" cap="none" spc="0" normalizeH="0" baseline="0" noProof="0" dirty="0">
                <a:ln>
                  <a:noFill/>
                </a:ln>
                <a:solidFill>
                  <a:srgbClr val="000066"/>
                </a:solidFill>
                <a:effectLst/>
                <a:uLnTx/>
                <a:uFillTx/>
                <a:latin typeface="Arial Narrow" pitchFamily="34" charset="0"/>
              </a:rPr>
              <a:t> </a:t>
            </a:r>
            <a:r>
              <a:rPr kumimoji="0" lang="en-US" sz="1800" b="1" i="0" u="none" strike="noStrike" kern="0" cap="none" spc="0" normalizeH="0" baseline="0" noProof="0" dirty="0" err="1">
                <a:ln>
                  <a:noFill/>
                </a:ln>
                <a:solidFill>
                  <a:srgbClr val="000066"/>
                </a:solidFill>
                <a:effectLst/>
                <a:uLnTx/>
                <a:uFillTx/>
                <a:latin typeface="Arial Narrow" pitchFamily="34" charset="0"/>
              </a:rPr>
              <a:t>Manajemen</a:t>
            </a:r>
            <a:endParaRPr kumimoji="0" lang="en-US" sz="1800" b="1" i="0" u="none" strike="noStrike" kern="0" cap="none" spc="0" normalizeH="0" baseline="0" noProof="0" dirty="0">
              <a:ln>
                <a:noFill/>
              </a:ln>
              <a:solidFill>
                <a:srgbClr val="000066"/>
              </a:solidFill>
              <a:effectLst/>
              <a:uLnTx/>
              <a:uFillTx/>
              <a:latin typeface="Arial Narrow" pitchFamily="34" charset="0"/>
            </a:endParaRPr>
          </a:p>
        </p:txBody>
      </p:sp>
      <p:sp>
        <p:nvSpPr>
          <p:cNvPr id="16" name="Rectangle 15"/>
          <p:cNvSpPr/>
          <p:nvPr/>
        </p:nvSpPr>
        <p:spPr>
          <a:xfrm>
            <a:off x="0" y="0"/>
            <a:ext cx="2535382" cy="6858000"/>
          </a:xfrm>
          <a:prstGeom prst="rect">
            <a:avLst/>
          </a:prstGeom>
          <a:pattFill prst="ltUpDiag">
            <a:fgClr>
              <a:schemeClr val="accent6">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714" y="1327022"/>
            <a:ext cx="2257706" cy="461665"/>
          </a:xfrm>
          <a:prstGeom prst="rect">
            <a:avLst/>
          </a:prstGeom>
          <a:solidFill>
            <a:schemeClr val="bg1"/>
          </a:solidFill>
        </p:spPr>
        <p:txBody>
          <a:bodyPr wrap="square" rtlCol="0">
            <a:spAutoFit/>
          </a:bodyPr>
          <a:lstStyle/>
          <a:p>
            <a:pPr algn="ctr"/>
            <a:r>
              <a:rPr lang="en-US" b="1" dirty="0">
                <a:latin typeface="Arial Narrow" pitchFamily="34" charset="0"/>
              </a:rPr>
              <a:t>PERSYARATAN</a:t>
            </a:r>
          </a:p>
        </p:txBody>
      </p:sp>
      <p:sp>
        <p:nvSpPr>
          <p:cNvPr id="7" name="Rectangle 6"/>
          <p:cNvSpPr/>
          <p:nvPr/>
        </p:nvSpPr>
        <p:spPr>
          <a:xfrm>
            <a:off x="277676" y="1974245"/>
            <a:ext cx="1980029" cy="2862322"/>
          </a:xfrm>
          <a:prstGeom prst="rect">
            <a:avLst/>
          </a:prstGeom>
        </p:spPr>
        <p:txBody>
          <a:bodyPr wrap="none">
            <a:spAutoFit/>
          </a:bodyPr>
          <a:lstStyle/>
          <a:p>
            <a:pPr algn="ctr"/>
            <a:r>
              <a:rPr lang="en-US" sz="6000" dirty="0">
                <a:solidFill>
                  <a:srgbClr val="009900"/>
                </a:solidFill>
                <a:latin typeface="Impact" panose="020B0806030902050204" pitchFamily="34" charset="0"/>
              </a:rPr>
              <a:t>ISO </a:t>
            </a:r>
          </a:p>
          <a:p>
            <a:pPr algn="ctr"/>
            <a:r>
              <a:rPr lang="en-US" sz="6000" dirty="0">
                <a:solidFill>
                  <a:srgbClr val="009900"/>
                </a:solidFill>
                <a:latin typeface="Impact" panose="020B0806030902050204" pitchFamily="34" charset="0"/>
              </a:rPr>
              <a:t>14001</a:t>
            </a:r>
          </a:p>
          <a:p>
            <a:pPr algn="ctr"/>
            <a:r>
              <a:rPr lang="en-US" sz="6000" dirty="0">
                <a:solidFill>
                  <a:srgbClr val="009900"/>
                </a:solidFill>
                <a:latin typeface="Impact" panose="020B0806030902050204" pitchFamily="34" charset="0"/>
              </a:rPr>
              <a:t>2004</a:t>
            </a: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676" y="235674"/>
            <a:ext cx="1973316" cy="682732"/>
          </a:xfrm>
          <a:prstGeom prst="rect">
            <a:avLst/>
          </a:prstGeom>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E3C873F4-B301-4F0B-8BAE-240E3969F42F}" type="slidenum">
              <a:rPr lang="en-US" smtClean="0"/>
              <a:pPr>
                <a:defRPr/>
              </a:pPr>
              <a:t>8</a:t>
            </a:fld>
            <a:endParaRPr lang="en-US"/>
          </a:p>
        </p:txBody>
      </p:sp>
    </p:spTree>
  </p:cSld>
  <p:clrMapOvr>
    <a:masterClrMapping/>
  </p:clrMapOvr>
  <p:transition/>
  <p:timing>
    <p:tnLst>
      <p:par>
        <p:cTn id="1" dur="indefinite" restart="never" nodeType="tmRoot">
          <p:childTnLst>
            <p:audio>
              <p:cMediaNode numSld="12">
                <p:cTn id="2" repeatCount="indefinite" fill="hold" display="0">
                  <p:stCondLst>
                    <p:cond delay="indefinite"/>
                  </p:stCondLst>
                  <p:endCondLst>
                    <p:cond evt="onPrev" delay="0">
                      <p:tgtEl>
                        <p:sldTgt/>
                      </p:tgtEl>
                    </p:cond>
                    <p:cond evt="onStopAudio" delay="0">
                      <p:tgtEl>
                        <p:sldTgt/>
                      </p:tgtEl>
                    </p:cond>
                  </p:endCondLst>
                </p:cTn>
                <p:tgtEl>
                  <p:spTgt spid="207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71" name="matrix.mp3">
            <a:hlinkClick r:id="" action="ppaction://media"/>
          </p:cNvPr>
          <p:cNvPicPr>
            <a:picLocks noRot="1" noChangeAspect="1" noChangeArrowheads="1"/>
          </p:cNvPicPr>
          <p:nvPr>
            <a:audioFile r:link="rId1"/>
          </p:nvPr>
        </p:nvPicPr>
        <p:blipFill>
          <a:blip r:embed="rId4" cstate="print"/>
          <a:srcRect/>
          <a:stretch>
            <a:fillRect/>
          </a:stretch>
        </p:blipFill>
        <p:spPr bwMode="auto">
          <a:xfrm>
            <a:off x="1766888" y="6553200"/>
            <a:ext cx="304800" cy="304800"/>
          </a:xfrm>
          <a:prstGeom prst="rect">
            <a:avLst/>
          </a:prstGeom>
          <a:noFill/>
          <a:ln w="9525">
            <a:noFill/>
            <a:miter lim="800000"/>
            <a:headEnd/>
            <a:tailEnd/>
          </a:ln>
        </p:spPr>
      </p:pic>
      <p:sp>
        <p:nvSpPr>
          <p:cNvPr id="3" name="Rectangle 2"/>
          <p:cNvSpPr/>
          <p:nvPr/>
        </p:nvSpPr>
        <p:spPr>
          <a:xfrm>
            <a:off x="0" y="0"/>
            <a:ext cx="2535382" cy="6858000"/>
          </a:xfrm>
          <a:prstGeom prst="rect">
            <a:avLst/>
          </a:prstGeom>
          <a:pattFill prst="ltUpDiag">
            <a:fgClr>
              <a:schemeClr val="accent6">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77676" y="1897767"/>
            <a:ext cx="1980029" cy="2862322"/>
          </a:xfrm>
          <a:prstGeom prst="rect">
            <a:avLst/>
          </a:prstGeom>
          <a:noFill/>
        </p:spPr>
        <p:txBody>
          <a:bodyPr wrap="none" rtlCol="0">
            <a:spAutoFit/>
          </a:bodyPr>
          <a:lstStyle/>
          <a:p>
            <a:pPr algn="ctr"/>
            <a:r>
              <a:rPr lang="en-US" sz="6000" dirty="0">
                <a:ln>
                  <a:solidFill>
                    <a:schemeClr val="tx1"/>
                  </a:solidFill>
                </a:ln>
                <a:solidFill>
                  <a:srgbClr val="009900"/>
                </a:solidFill>
                <a:effectLst>
                  <a:outerShdw blurRad="38100" dist="38100" dir="2700000" algn="tl">
                    <a:srgbClr val="000000">
                      <a:alpha val="43137"/>
                    </a:srgbClr>
                  </a:outerShdw>
                </a:effectLst>
                <a:latin typeface="Impact" panose="020B0806030902050204" pitchFamily="34" charset="0"/>
              </a:rPr>
              <a:t>ISO </a:t>
            </a:r>
          </a:p>
          <a:p>
            <a:pPr algn="ctr"/>
            <a:r>
              <a:rPr lang="en-US" sz="6000" dirty="0">
                <a:ln>
                  <a:solidFill>
                    <a:schemeClr val="tx1"/>
                  </a:solidFill>
                </a:ln>
                <a:solidFill>
                  <a:srgbClr val="009900"/>
                </a:solidFill>
                <a:effectLst>
                  <a:outerShdw blurRad="38100" dist="38100" dir="2700000" algn="tl">
                    <a:srgbClr val="000000">
                      <a:alpha val="43137"/>
                    </a:srgbClr>
                  </a:outerShdw>
                </a:effectLst>
                <a:latin typeface="Impact" panose="020B0806030902050204" pitchFamily="34" charset="0"/>
              </a:rPr>
              <a:t>14001</a:t>
            </a:r>
          </a:p>
          <a:p>
            <a:pPr algn="ctr"/>
            <a:r>
              <a:rPr lang="en-US" sz="6000" dirty="0">
                <a:ln>
                  <a:solidFill>
                    <a:schemeClr val="tx1"/>
                  </a:solidFill>
                </a:ln>
                <a:solidFill>
                  <a:srgbClr val="009900"/>
                </a:solidFill>
                <a:effectLst>
                  <a:outerShdw blurRad="38100" dist="38100" dir="2700000" algn="tl">
                    <a:srgbClr val="000000">
                      <a:alpha val="43137"/>
                    </a:srgbClr>
                  </a:outerShdw>
                </a:effectLst>
                <a:latin typeface="Impact" panose="020B0806030902050204" pitchFamily="34" charset="0"/>
              </a:rPr>
              <a:t>2015</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842" y="255256"/>
            <a:ext cx="1669846" cy="577737"/>
          </a:xfrm>
          <a:prstGeom prst="rect">
            <a:avLst/>
          </a:prstGeom>
        </p:spPr>
      </p:pic>
      <p:sp>
        <p:nvSpPr>
          <p:cNvPr id="5" name="Rectangle 4"/>
          <p:cNvSpPr/>
          <p:nvPr/>
        </p:nvSpPr>
        <p:spPr>
          <a:xfrm>
            <a:off x="246751" y="1129814"/>
            <a:ext cx="2288631" cy="471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 – D – C - A</a:t>
            </a:r>
          </a:p>
        </p:txBody>
      </p:sp>
      <p:pic>
        <p:nvPicPr>
          <p:cNvPr id="6" name="Picture 3"/>
          <p:cNvPicPr>
            <a:picLocks noChangeAspect="1" noChangeArrowheads="1"/>
          </p:cNvPicPr>
          <p:nvPr/>
        </p:nvPicPr>
        <p:blipFill>
          <a:blip r:embed="rId6">
            <a:extLst>
              <a:ext uri="{28A0092B-C50C-407E-A947-70E740481C1C}">
                <a14:useLocalDpi xmlns:a14="http://schemas.microsoft.com/office/drawing/2010/main" val="0"/>
              </a:ext>
            </a:extLst>
          </a:blip>
          <a:srcRect l="37367" t="41649" r="33264" b="10127"/>
          <a:stretch>
            <a:fillRect/>
          </a:stretch>
        </p:blipFill>
        <p:spPr bwMode="auto">
          <a:xfrm>
            <a:off x="2782133" y="183718"/>
            <a:ext cx="6996287" cy="6354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7" name="Slide Number Placeholder 6"/>
          <p:cNvSpPr>
            <a:spLocks noGrp="1"/>
          </p:cNvSpPr>
          <p:nvPr>
            <p:ph type="sldNum" sz="quarter" idx="12"/>
          </p:nvPr>
        </p:nvSpPr>
        <p:spPr/>
        <p:txBody>
          <a:bodyPr/>
          <a:lstStyle/>
          <a:p>
            <a:pPr>
              <a:defRPr/>
            </a:pPr>
            <a:fld id="{E3C873F4-B301-4F0B-8BAE-240E3969F42F}" type="slidenum">
              <a:rPr lang="en-US" smtClean="0"/>
              <a:pPr>
                <a:defRPr/>
              </a:pPr>
              <a:t>9</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7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2">
                <p:cTn id="7" repeatCount="indefinite" fill="hold" display="0">
                  <p:stCondLst>
                    <p:cond delay="indefinite"/>
                  </p:stCondLst>
                  <p:endCondLst>
                    <p:cond evt="onPrev" delay="0">
                      <p:tgtEl>
                        <p:sldTgt/>
                      </p:tgtEl>
                    </p:cond>
                    <p:cond evt="onStopAudio" delay="0">
                      <p:tgtEl>
                        <p:sldTgt/>
                      </p:tgtEl>
                    </p:cond>
                  </p:endCondLst>
                </p:cTn>
                <p:tgtEl>
                  <p:spTgt spid="207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15769</TotalTime>
  <Words>5587</Words>
  <Application>Microsoft Office PowerPoint</Application>
  <PresentationFormat>A4 Paper (210x297 mm)</PresentationFormat>
  <Paragraphs>2504</Paragraphs>
  <Slides>62</Slides>
  <Notes>38</Notes>
  <HiddenSlides>0</HiddenSlides>
  <MMClips>2</MMClips>
  <ScaleCrop>false</ScaleCrop>
  <HeadingPairs>
    <vt:vector size="8" baseType="variant">
      <vt:variant>
        <vt:lpstr>Fonts Used</vt:lpstr>
      </vt:variant>
      <vt:variant>
        <vt:i4>19</vt:i4>
      </vt:variant>
      <vt:variant>
        <vt:lpstr>Theme</vt:lpstr>
      </vt:variant>
      <vt:variant>
        <vt:i4>3</vt:i4>
      </vt:variant>
      <vt:variant>
        <vt:lpstr>Embedded OLE Servers</vt:lpstr>
      </vt:variant>
      <vt:variant>
        <vt:i4>2</vt:i4>
      </vt:variant>
      <vt:variant>
        <vt:lpstr>Slide Titles</vt:lpstr>
      </vt:variant>
      <vt:variant>
        <vt:i4>62</vt:i4>
      </vt:variant>
    </vt:vector>
  </HeadingPairs>
  <TitlesOfParts>
    <vt:vector size="86" baseType="lpstr">
      <vt:lpstr>Accidental Presidency</vt:lpstr>
      <vt:lpstr>Adobe Caslon Pro</vt:lpstr>
      <vt:lpstr>Arial</vt:lpstr>
      <vt:lpstr>Arial Narrow</vt:lpstr>
      <vt:lpstr>ArialMT</vt:lpstr>
      <vt:lpstr>Berlin Sans FB</vt:lpstr>
      <vt:lpstr>Browallia New</vt:lpstr>
      <vt:lpstr>Calibri</vt:lpstr>
      <vt:lpstr>Calibri Light</vt:lpstr>
      <vt:lpstr>Century</vt:lpstr>
      <vt:lpstr>Impact</vt:lpstr>
      <vt:lpstr>Lucida Sans</vt:lpstr>
      <vt:lpstr>Segoe UI</vt:lpstr>
      <vt:lpstr>Symbol</vt:lpstr>
      <vt:lpstr>Tahoma</vt:lpstr>
      <vt:lpstr>Times New Roman</vt:lpstr>
      <vt:lpstr>Tw Cen MT</vt:lpstr>
      <vt:lpstr>Wingdings</vt:lpstr>
      <vt:lpstr>Wingdings 3</vt:lpstr>
      <vt:lpstr>Office Theme</vt:lpstr>
      <vt:lpstr>1_Office Theme</vt:lpstr>
      <vt:lpstr>2_Office Theme</vt:lpstr>
      <vt:lpstr>WordArt 2.0</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1</vt:lpstr>
      <vt:lpstr>PowerPoint Presentation</vt:lpstr>
      <vt:lpstr>Kepemimpinan dan Komitmen (5.1)</vt:lpstr>
      <vt:lpstr>Kepemimpinan </vt:lpstr>
      <vt:lpstr>PowerPoint Presentation</vt:lpstr>
      <vt:lpstr>PowerPoint Presentation</vt:lpstr>
      <vt:lpstr>Why Preventive ? Why Risk Management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PT.Brilliant Management Consultants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Kepedulian Lingkungan, Keselamatan dan Kesehatan Kerja</dc:title>
  <dc:creator>Dewo</dc:creator>
  <cp:lastModifiedBy>nash</cp:lastModifiedBy>
  <cp:revision>1209</cp:revision>
  <cp:lastPrinted>2015-11-10T02:44:56Z</cp:lastPrinted>
  <dcterms:created xsi:type="dcterms:W3CDTF">2002-12-23T08:47:41Z</dcterms:created>
  <dcterms:modified xsi:type="dcterms:W3CDTF">2018-01-17T06:49:22Z</dcterms:modified>
  <cp:contentStatus/>
</cp:coreProperties>
</file>